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6" r:id="rId2"/>
    <p:sldId id="259" r:id="rId3"/>
    <p:sldId id="281" r:id="rId4"/>
    <p:sldId id="280" r:id="rId5"/>
    <p:sldId id="282" r:id="rId6"/>
    <p:sldId id="286" r:id="rId7"/>
    <p:sldId id="288" r:id="rId8"/>
    <p:sldId id="289" r:id="rId9"/>
    <p:sldId id="294" r:id="rId10"/>
    <p:sldId id="295" r:id="rId11"/>
    <p:sldId id="283" r:id="rId12"/>
    <p:sldId id="285" r:id="rId13"/>
    <p:sldId id="279" r:id="rId14"/>
    <p:sldId id="284" r:id="rId15"/>
    <p:sldId id="292" r:id="rId16"/>
    <p:sldId id="297" r:id="rId17"/>
    <p:sldId id="293" r:id="rId18"/>
  </p:sldIdLst>
  <p:sldSz cx="9144000" cy="6858000" type="screen4x3"/>
  <p:notesSz cx="6858000" cy="9144000"/>
  <p:defaultTextStyle>
    <a:defPPr>
      <a:defRPr lang="nl-NL"/>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r" defTabSz="914400" rtl="1" eaLnBrk="1" latinLnBrk="0" hangingPunct="1">
      <a:defRPr kern="1200">
        <a:solidFill>
          <a:schemeClr val="tx1"/>
        </a:solidFill>
        <a:latin typeface="Arial" panose="020B0604020202020204" pitchFamily="34" charset="0"/>
        <a:ea typeface="+mn-ea"/>
        <a:cs typeface="+mn-cs"/>
      </a:defRPr>
    </a:lvl6pPr>
    <a:lvl7pPr marL="2743200" algn="r" defTabSz="914400" rtl="1" eaLnBrk="1" latinLnBrk="0" hangingPunct="1">
      <a:defRPr kern="1200">
        <a:solidFill>
          <a:schemeClr val="tx1"/>
        </a:solidFill>
        <a:latin typeface="Arial" panose="020B0604020202020204" pitchFamily="34" charset="0"/>
        <a:ea typeface="+mn-ea"/>
        <a:cs typeface="+mn-cs"/>
      </a:defRPr>
    </a:lvl7pPr>
    <a:lvl8pPr marL="3200400" algn="r" defTabSz="914400" rtl="1" eaLnBrk="1" latinLnBrk="0" hangingPunct="1">
      <a:defRPr kern="1200">
        <a:solidFill>
          <a:schemeClr val="tx1"/>
        </a:solidFill>
        <a:latin typeface="Arial" panose="020B0604020202020204" pitchFamily="34" charset="0"/>
        <a:ea typeface="+mn-ea"/>
        <a:cs typeface="+mn-cs"/>
      </a:defRPr>
    </a:lvl8pPr>
    <a:lvl9pPr marL="3657600" algn="r" defTabSz="914400" rtl="1"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9B3"/>
    <a:srgbClr val="A87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578" autoAdjust="0"/>
    <p:restoredTop sz="94660"/>
  </p:normalViewPr>
  <p:slideViewPr>
    <p:cSldViewPr>
      <p:cViewPr varScale="1">
        <p:scale>
          <a:sx n="54" d="100"/>
          <a:sy n="54" d="100"/>
        </p:scale>
        <p:origin x="1608" y="5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143000" y="1122363"/>
            <a:ext cx="6858000" cy="2387600"/>
          </a:xfrm>
        </p:spPr>
        <p:txBody>
          <a:bodyPr anchor="b"/>
          <a:lstStyle>
            <a:lvl1pPr algn="ctr">
              <a:defRPr sz="6000"/>
            </a:lvl1pPr>
          </a:lstStyle>
          <a:p>
            <a:r>
              <a:rPr lang="he-IL"/>
              <a:t>לחץ כדי לערוך סגנון כותרת של תבנית בסיס</a:t>
            </a:r>
          </a:p>
        </p:txBody>
      </p:sp>
      <p:sp>
        <p:nvSpPr>
          <p:cNvPr id="3" name="כותרת משנה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A9AB3A16-F3E3-4B1A-9598-2844DF58F627}"/>
              </a:ext>
            </a:extLst>
          </p:cNvPr>
          <p:cNvSpPr>
            <a:spLocks noGrp="1"/>
          </p:cNvSpPr>
          <p:nvPr>
            <p:ph type="dt" sz="half" idx="10"/>
          </p:nvPr>
        </p:nvSpPr>
        <p:spPr/>
        <p:txBody>
          <a:bodyPr/>
          <a:lstStyle>
            <a:lvl1pPr>
              <a:defRPr/>
            </a:lvl1pPr>
          </a:lstStyle>
          <a:p>
            <a:pPr>
              <a:defRPr/>
            </a:pPr>
            <a:endParaRPr lang="nl-NL" altLang="he-IL"/>
          </a:p>
        </p:txBody>
      </p:sp>
      <p:sp>
        <p:nvSpPr>
          <p:cNvPr id="5" name="מציין מיקום של כותרת תחתונה 4">
            <a:extLst>
              <a:ext uri="{FF2B5EF4-FFF2-40B4-BE49-F238E27FC236}">
                <a16:creationId xmlns:a16="http://schemas.microsoft.com/office/drawing/2014/main" id="{CB38A350-CF2C-4BC3-8E4F-88F08EC7033C}"/>
              </a:ext>
            </a:extLst>
          </p:cNvPr>
          <p:cNvSpPr>
            <a:spLocks noGrp="1"/>
          </p:cNvSpPr>
          <p:nvPr>
            <p:ph type="ftr" sz="quarter" idx="11"/>
          </p:nvPr>
        </p:nvSpPr>
        <p:spPr/>
        <p:txBody>
          <a:bodyPr/>
          <a:lstStyle>
            <a:lvl1pPr>
              <a:defRPr/>
            </a:lvl1pPr>
          </a:lstStyle>
          <a:p>
            <a:pPr>
              <a:defRPr/>
            </a:pPr>
            <a:endParaRPr lang="nl-NL" altLang="he-IL"/>
          </a:p>
        </p:txBody>
      </p:sp>
      <p:sp>
        <p:nvSpPr>
          <p:cNvPr id="6" name="מציין מיקום של מספר שקופית 5">
            <a:extLst>
              <a:ext uri="{FF2B5EF4-FFF2-40B4-BE49-F238E27FC236}">
                <a16:creationId xmlns:a16="http://schemas.microsoft.com/office/drawing/2014/main" id="{89537C17-32EF-457E-A50A-F202319F84AD}"/>
              </a:ext>
            </a:extLst>
          </p:cNvPr>
          <p:cNvSpPr>
            <a:spLocks noGrp="1"/>
          </p:cNvSpPr>
          <p:nvPr>
            <p:ph type="sldNum" sz="quarter" idx="12"/>
          </p:nvPr>
        </p:nvSpPr>
        <p:spPr/>
        <p:txBody>
          <a:bodyPr/>
          <a:lstStyle>
            <a:lvl1pPr>
              <a:defRPr/>
            </a:lvl1pPr>
          </a:lstStyle>
          <a:p>
            <a:pPr>
              <a:defRPr/>
            </a:pPr>
            <a:fld id="{63FCA86F-AA8A-41CE-A9E6-7A5059FF4DCF}" type="slidenum">
              <a:rPr lang="he-IL" altLang="he-IL"/>
              <a:pPr>
                <a:defRPr/>
              </a:pPr>
              <a:t>‹#›</a:t>
            </a:fld>
            <a:endParaRPr lang="nl-NL" altLang="he-IL"/>
          </a:p>
        </p:txBody>
      </p:sp>
    </p:spTree>
    <p:extLst>
      <p:ext uri="{BB962C8B-B14F-4D97-AF65-F5344CB8AC3E}">
        <p14:creationId xmlns:p14="http://schemas.microsoft.com/office/powerpoint/2010/main" val="1724732457"/>
      </p:ext>
    </p:extLst>
  </p:cSld>
  <p:clrMapOvr>
    <a:masterClrMapping/>
  </p:clrMapOvr>
  <p:transition spd="med" advTm="7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3F17E075-FF23-42B6-8CA3-C64D6CA8E550}"/>
              </a:ext>
            </a:extLst>
          </p:cNvPr>
          <p:cNvSpPr>
            <a:spLocks noGrp="1"/>
          </p:cNvSpPr>
          <p:nvPr>
            <p:ph type="dt" sz="half" idx="10"/>
          </p:nvPr>
        </p:nvSpPr>
        <p:spPr/>
        <p:txBody>
          <a:bodyPr/>
          <a:lstStyle>
            <a:lvl1pPr>
              <a:defRPr/>
            </a:lvl1pPr>
          </a:lstStyle>
          <a:p>
            <a:pPr>
              <a:defRPr/>
            </a:pPr>
            <a:endParaRPr lang="nl-NL" altLang="he-IL"/>
          </a:p>
        </p:txBody>
      </p:sp>
      <p:sp>
        <p:nvSpPr>
          <p:cNvPr id="5" name="מציין מיקום של כותרת תחתונה 4">
            <a:extLst>
              <a:ext uri="{FF2B5EF4-FFF2-40B4-BE49-F238E27FC236}">
                <a16:creationId xmlns:a16="http://schemas.microsoft.com/office/drawing/2014/main" id="{A49AF446-F682-4CA0-9C2C-A130A8B81FF4}"/>
              </a:ext>
            </a:extLst>
          </p:cNvPr>
          <p:cNvSpPr>
            <a:spLocks noGrp="1"/>
          </p:cNvSpPr>
          <p:nvPr>
            <p:ph type="ftr" sz="quarter" idx="11"/>
          </p:nvPr>
        </p:nvSpPr>
        <p:spPr/>
        <p:txBody>
          <a:bodyPr/>
          <a:lstStyle>
            <a:lvl1pPr>
              <a:defRPr/>
            </a:lvl1pPr>
          </a:lstStyle>
          <a:p>
            <a:pPr>
              <a:defRPr/>
            </a:pPr>
            <a:endParaRPr lang="nl-NL" altLang="he-IL"/>
          </a:p>
        </p:txBody>
      </p:sp>
      <p:sp>
        <p:nvSpPr>
          <p:cNvPr id="6" name="מציין מיקום של מספר שקופית 5">
            <a:extLst>
              <a:ext uri="{FF2B5EF4-FFF2-40B4-BE49-F238E27FC236}">
                <a16:creationId xmlns:a16="http://schemas.microsoft.com/office/drawing/2014/main" id="{EC265901-C49D-4134-84C7-E39FC50C6E8B}"/>
              </a:ext>
            </a:extLst>
          </p:cNvPr>
          <p:cNvSpPr>
            <a:spLocks noGrp="1"/>
          </p:cNvSpPr>
          <p:nvPr>
            <p:ph type="sldNum" sz="quarter" idx="12"/>
          </p:nvPr>
        </p:nvSpPr>
        <p:spPr/>
        <p:txBody>
          <a:bodyPr/>
          <a:lstStyle>
            <a:lvl1pPr>
              <a:defRPr/>
            </a:lvl1pPr>
          </a:lstStyle>
          <a:p>
            <a:pPr>
              <a:defRPr/>
            </a:pPr>
            <a:fld id="{519AB218-2B5D-4B7E-A846-EBDE72C923E3}" type="slidenum">
              <a:rPr lang="he-IL" altLang="he-IL"/>
              <a:pPr>
                <a:defRPr/>
              </a:pPr>
              <a:t>‹#›</a:t>
            </a:fld>
            <a:endParaRPr lang="nl-NL" altLang="he-IL"/>
          </a:p>
        </p:txBody>
      </p:sp>
    </p:spTree>
    <p:extLst>
      <p:ext uri="{BB962C8B-B14F-4D97-AF65-F5344CB8AC3E}">
        <p14:creationId xmlns:p14="http://schemas.microsoft.com/office/powerpoint/2010/main" val="1664510706"/>
      </p:ext>
    </p:extLst>
  </p:cSld>
  <p:clrMapOvr>
    <a:masterClrMapping/>
  </p:clrMapOvr>
  <p:transition spd="med" advTm="7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623888" y="1709738"/>
            <a:ext cx="7886700" cy="2852737"/>
          </a:xfrm>
        </p:spPr>
        <p:txBody>
          <a:bodyPr anchor="b"/>
          <a:lstStyle>
            <a:lvl1pPr>
              <a:defRPr sz="6000"/>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D9DD69F0-7C1B-4AB2-856A-1441E607FB12}"/>
              </a:ext>
            </a:extLst>
          </p:cNvPr>
          <p:cNvSpPr>
            <a:spLocks noGrp="1"/>
          </p:cNvSpPr>
          <p:nvPr>
            <p:ph type="dt" sz="half" idx="10"/>
          </p:nvPr>
        </p:nvSpPr>
        <p:spPr/>
        <p:txBody>
          <a:bodyPr/>
          <a:lstStyle>
            <a:lvl1pPr>
              <a:defRPr/>
            </a:lvl1pPr>
          </a:lstStyle>
          <a:p>
            <a:pPr>
              <a:defRPr/>
            </a:pPr>
            <a:endParaRPr lang="nl-NL" altLang="he-IL"/>
          </a:p>
        </p:txBody>
      </p:sp>
      <p:sp>
        <p:nvSpPr>
          <p:cNvPr id="5" name="מציין מיקום של כותרת תחתונה 4">
            <a:extLst>
              <a:ext uri="{FF2B5EF4-FFF2-40B4-BE49-F238E27FC236}">
                <a16:creationId xmlns:a16="http://schemas.microsoft.com/office/drawing/2014/main" id="{1ACAC536-593D-49C3-AF49-004D7C5FA375}"/>
              </a:ext>
            </a:extLst>
          </p:cNvPr>
          <p:cNvSpPr>
            <a:spLocks noGrp="1"/>
          </p:cNvSpPr>
          <p:nvPr>
            <p:ph type="ftr" sz="quarter" idx="11"/>
          </p:nvPr>
        </p:nvSpPr>
        <p:spPr/>
        <p:txBody>
          <a:bodyPr/>
          <a:lstStyle>
            <a:lvl1pPr>
              <a:defRPr/>
            </a:lvl1pPr>
          </a:lstStyle>
          <a:p>
            <a:pPr>
              <a:defRPr/>
            </a:pPr>
            <a:endParaRPr lang="nl-NL" altLang="he-IL"/>
          </a:p>
        </p:txBody>
      </p:sp>
      <p:sp>
        <p:nvSpPr>
          <p:cNvPr id="6" name="מציין מיקום של מספר שקופית 5">
            <a:extLst>
              <a:ext uri="{FF2B5EF4-FFF2-40B4-BE49-F238E27FC236}">
                <a16:creationId xmlns:a16="http://schemas.microsoft.com/office/drawing/2014/main" id="{78DCB5C0-E267-4F58-8159-A1B5C5337C4B}"/>
              </a:ext>
            </a:extLst>
          </p:cNvPr>
          <p:cNvSpPr>
            <a:spLocks noGrp="1"/>
          </p:cNvSpPr>
          <p:nvPr>
            <p:ph type="sldNum" sz="quarter" idx="12"/>
          </p:nvPr>
        </p:nvSpPr>
        <p:spPr/>
        <p:txBody>
          <a:bodyPr/>
          <a:lstStyle>
            <a:lvl1pPr>
              <a:defRPr/>
            </a:lvl1pPr>
          </a:lstStyle>
          <a:p>
            <a:pPr>
              <a:defRPr/>
            </a:pPr>
            <a:fld id="{2E587C5E-06AA-41A6-9BDD-AEAD83311ABA}" type="slidenum">
              <a:rPr lang="he-IL" altLang="he-IL"/>
              <a:pPr>
                <a:defRPr/>
              </a:pPr>
              <a:t>‹#›</a:t>
            </a:fld>
            <a:endParaRPr lang="nl-NL" altLang="he-IL"/>
          </a:p>
        </p:txBody>
      </p:sp>
    </p:spTree>
    <p:extLst>
      <p:ext uri="{BB962C8B-B14F-4D97-AF65-F5344CB8AC3E}">
        <p14:creationId xmlns:p14="http://schemas.microsoft.com/office/powerpoint/2010/main" val="2682674940"/>
      </p:ext>
    </p:extLst>
  </p:cSld>
  <p:clrMapOvr>
    <a:masterClrMapping/>
  </p:clrMapOvr>
  <p:transition spd="med" advTm="7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457200" y="1600200"/>
            <a:ext cx="4038600" cy="4525963"/>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648200" y="1600200"/>
            <a:ext cx="4038600" cy="4525963"/>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BDCA7843-C402-4C5E-B5E1-39A02D66820B}"/>
              </a:ext>
            </a:extLst>
          </p:cNvPr>
          <p:cNvSpPr>
            <a:spLocks noGrp="1"/>
          </p:cNvSpPr>
          <p:nvPr>
            <p:ph type="dt" sz="half" idx="10"/>
          </p:nvPr>
        </p:nvSpPr>
        <p:spPr/>
        <p:txBody>
          <a:bodyPr/>
          <a:lstStyle>
            <a:lvl1pPr>
              <a:defRPr/>
            </a:lvl1pPr>
          </a:lstStyle>
          <a:p>
            <a:pPr>
              <a:defRPr/>
            </a:pPr>
            <a:endParaRPr lang="nl-NL" altLang="he-IL"/>
          </a:p>
        </p:txBody>
      </p:sp>
      <p:sp>
        <p:nvSpPr>
          <p:cNvPr id="6" name="מציין מיקום של כותרת תחתונה 5">
            <a:extLst>
              <a:ext uri="{FF2B5EF4-FFF2-40B4-BE49-F238E27FC236}">
                <a16:creationId xmlns:a16="http://schemas.microsoft.com/office/drawing/2014/main" id="{468B4435-1495-43B6-BB66-F3428ADE0AA9}"/>
              </a:ext>
            </a:extLst>
          </p:cNvPr>
          <p:cNvSpPr>
            <a:spLocks noGrp="1"/>
          </p:cNvSpPr>
          <p:nvPr>
            <p:ph type="ftr" sz="quarter" idx="11"/>
          </p:nvPr>
        </p:nvSpPr>
        <p:spPr/>
        <p:txBody>
          <a:bodyPr/>
          <a:lstStyle>
            <a:lvl1pPr>
              <a:defRPr/>
            </a:lvl1pPr>
          </a:lstStyle>
          <a:p>
            <a:pPr>
              <a:defRPr/>
            </a:pPr>
            <a:endParaRPr lang="nl-NL" altLang="he-IL"/>
          </a:p>
        </p:txBody>
      </p:sp>
      <p:sp>
        <p:nvSpPr>
          <p:cNvPr id="7" name="מציין מיקום של מספר שקופית 6">
            <a:extLst>
              <a:ext uri="{FF2B5EF4-FFF2-40B4-BE49-F238E27FC236}">
                <a16:creationId xmlns:a16="http://schemas.microsoft.com/office/drawing/2014/main" id="{92FF1E6E-29EE-4F5E-990E-6E83F0AC7D7F}"/>
              </a:ext>
            </a:extLst>
          </p:cNvPr>
          <p:cNvSpPr>
            <a:spLocks noGrp="1"/>
          </p:cNvSpPr>
          <p:nvPr>
            <p:ph type="sldNum" sz="quarter" idx="12"/>
          </p:nvPr>
        </p:nvSpPr>
        <p:spPr/>
        <p:txBody>
          <a:bodyPr/>
          <a:lstStyle>
            <a:lvl1pPr>
              <a:defRPr/>
            </a:lvl1pPr>
          </a:lstStyle>
          <a:p>
            <a:pPr>
              <a:defRPr/>
            </a:pPr>
            <a:fld id="{B522729A-00EE-45E8-9711-6EF54B7CFAAE}" type="slidenum">
              <a:rPr lang="he-IL" altLang="he-IL"/>
              <a:pPr>
                <a:defRPr/>
              </a:pPr>
              <a:t>‹#›</a:t>
            </a:fld>
            <a:endParaRPr lang="nl-NL" altLang="he-IL"/>
          </a:p>
        </p:txBody>
      </p:sp>
    </p:spTree>
    <p:extLst>
      <p:ext uri="{BB962C8B-B14F-4D97-AF65-F5344CB8AC3E}">
        <p14:creationId xmlns:p14="http://schemas.microsoft.com/office/powerpoint/2010/main" val="3508807921"/>
      </p:ext>
    </p:extLst>
  </p:cSld>
  <p:clrMapOvr>
    <a:masterClrMapping/>
  </p:clrMapOvr>
  <p:transition spd="med" advTm="7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630238" y="365125"/>
            <a:ext cx="7886700" cy="1325563"/>
          </a:xfrm>
        </p:spPr>
        <p:txBody>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630238" y="2505075"/>
            <a:ext cx="386873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29150" y="2505075"/>
            <a:ext cx="38877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B6F904D2-4C2D-44C1-B685-C7E6B8C086E3}"/>
              </a:ext>
            </a:extLst>
          </p:cNvPr>
          <p:cNvSpPr>
            <a:spLocks noGrp="1"/>
          </p:cNvSpPr>
          <p:nvPr>
            <p:ph type="dt" sz="half" idx="10"/>
          </p:nvPr>
        </p:nvSpPr>
        <p:spPr/>
        <p:txBody>
          <a:bodyPr/>
          <a:lstStyle>
            <a:lvl1pPr>
              <a:defRPr/>
            </a:lvl1pPr>
          </a:lstStyle>
          <a:p>
            <a:pPr>
              <a:defRPr/>
            </a:pPr>
            <a:endParaRPr lang="nl-NL" altLang="he-IL"/>
          </a:p>
        </p:txBody>
      </p:sp>
      <p:sp>
        <p:nvSpPr>
          <p:cNvPr id="8" name="מציין מיקום של כותרת תחתונה 7">
            <a:extLst>
              <a:ext uri="{FF2B5EF4-FFF2-40B4-BE49-F238E27FC236}">
                <a16:creationId xmlns:a16="http://schemas.microsoft.com/office/drawing/2014/main" id="{84A3DD0A-75A5-422C-B16A-F48B5F4FE799}"/>
              </a:ext>
            </a:extLst>
          </p:cNvPr>
          <p:cNvSpPr>
            <a:spLocks noGrp="1"/>
          </p:cNvSpPr>
          <p:nvPr>
            <p:ph type="ftr" sz="quarter" idx="11"/>
          </p:nvPr>
        </p:nvSpPr>
        <p:spPr/>
        <p:txBody>
          <a:bodyPr/>
          <a:lstStyle>
            <a:lvl1pPr>
              <a:defRPr/>
            </a:lvl1pPr>
          </a:lstStyle>
          <a:p>
            <a:pPr>
              <a:defRPr/>
            </a:pPr>
            <a:endParaRPr lang="nl-NL" altLang="he-IL"/>
          </a:p>
        </p:txBody>
      </p:sp>
      <p:sp>
        <p:nvSpPr>
          <p:cNvPr id="9" name="מציין מיקום של מספר שקופית 8">
            <a:extLst>
              <a:ext uri="{FF2B5EF4-FFF2-40B4-BE49-F238E27FC236}">
                <a16:creationId xmlns:a16="http://schemas.microsoft.com/office/drawing/2014/main" id="{B726DD47-C10C-45AA-B581-8E3465AE9767}"/>
              </a:ext>
            </a:extLst>
          </p:cNvPr>
          <p:cNvSpPr>
            <a:spLocks noGrp="1"/>
          </p:cNvSpPr>
          <p:nvPr>
            <p:ph type="sldNum" sz="quarter" idx="12"/>
          </p:nvPr>
        </p:nvSpPr>
        <p:spPr/>
        <p:txBody>
          <a:bodyPr/>
          <a:lstStyle>
            <a:lvl1pPr>
              <a:defRPr/>
            </a:lvl1pPr>
          </a:lstStyle>
          <a:p>
            <a:pPr>
              <a:defRPr/>
            </a:pPr>
            <a:fld id="{B2813912-FF3A-44CC-A371-B0D34D7AF47A}" type="slidenum">
              <a:rPr lang="he-IL" altLang="he-IL"/>
              <a:pPr>
                <a:defRPr/>
              </a:pPr>
              <a:t>‹#›</a:t>
            </a:fld>
            <a:endParaRPr lang="nl-NL" altLang="he-IL"/>
          </a:p>
        </p:txBody>
      </p:sp>
    </p:spTree>
    <p:extLst>
      <p:ext uri="{BB962C8B-B14F-4D97-AF65-F5344CB8AC3E}">
        <p14:creationId xmlns:p14="http://schemas.microsoft.com/office/powerpoint/2010/main" val="174400980"/>
      </p:ext>
    </p:extLst>
  </p:cSld>
  <p:clrMapOvr>
    <a:masterClrMapping/>
  </p:clrMapOvr>
  <p:transition spd="med" advTm="7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844D7187-B2A3-41B6-9A95-CE509377812A}"/>
              </a:ext>
            </a:extLst>
          </p:cNvPr>
          <p:cNvSpPr>
            <a:spLocks noGrp="1"/>
          </p:cNvSpPr>
          <p:nvPr>
            <p:ph type="dt" sz="half" idx="10"/>
          </p:nvPr>
        </p:nvSpPr>
        <p:spPr/>
        <p:txBody>
          <a:bodyPr/>
          <a:lstStyle>
            <a:lvl1pPr>
              <a:defRPr/>
            </a:lvl1pPr>
          </a:lstStyle>
          <a:p>
            <a:pPr>
              <a:defRPr/>
            </a:pPr>
            <a:endParaRPr lang="nl-NL" altLang="he-IL"/>
          </a:p>
        </p:txBody>
      </p:sp>
      <p:sp>
        <p:nvSpPr>
          <p:cNvPr id="4" name="מציין מיקום של כותרת תחתונה 3">
            <a:extLst>
              <a:ext uri="{FF2B5EF4-FFF2-40B4-BE49-F238E27FC236}">
                <a16:creationId xmlns:a16="http://schemas.microsoft.com/office/drawing/2014/main" id="{0FF46E9D-B23B-4C18-B6F1-BE34EA0AC6D5}"/>
              </a:ext>
            </a:extLst>
          </p:cNvPr>
          <p:cNvSpPr>
            <a:spLocks noGrp="1"/>
          </p:cNvSpPr>
          <p:nvPr>
            <p:ph type="ftr" sz="quarter" idx="11"/>
          </p:nvPr>
        </p:nvSpPr>
        <p:spPr/>
        <p:txBody>
          <a:bodyPr/>
          <a:lstStyle>
            <a:lvl1pPr>
              <a:defRPr/>
            </a:lvl1pPr>
          </a:lstStyle>
          <a:p>
            <a:pPr>
              <a:defRPr/>
            </a:pPr>
            <a:endParaRPr lang="nl-NL" altLang="he-IL"/>
          </a:p>
        </p:txBody>
      </p:sp>
      <p:sp>
        <p:nvSpPr>
          <p:cNvPr id="5" name="מציין מיקום של מספר שקופית 4">
            <a:extLst>
              <a:ext uri="{FF2B5EF4-FFF2-40B4-BE49-F238E27FC236}">
                <a16:creationId xmlns:a16="http://schemas.microsoft.com/office/drawing/2014/main" id="{74F7D5F6-C937-456B-B359-27AAA061C747}"/>
              </a:ext>
            </a:extLst>
          </p:cNvPr>
          <p:cNvSpPr>
            <a:spLocks noGrp="1"/>
          </p:cNvSpPr>
          <p:nvPr>
            <p:ph type="sldNum" sz="quarter" idx="12"/>
          </p:nvPr>
        </p:nvSpPr>
        <p:spPr/>
        <p:txBody>
          <a:bodyPr/>
          <a:lstStyle>
            <a:lvl1pPr>
              <a:defRPr/>
            </a:lvl1pPr>
          </a:lstStyle>
          <a:p>
            <a:pPr>
              <a:defRPr/>
            </a:pPr>
            <a:fld id="{123392B3-2CD1-412F-B3ED-3F387D876B10}" type="slidenum">
              <a:rPr lang="he-IL" altLang="he-IL"/>
              <a:pPr>
                <a:defRPr/>
              </a:pPr>
              <a:t>‹#›</a:t>
            </a:fld>
            <a:endParaRPr lang="nl-NL" altLang="he-IL"/>
          </a:p>
        </p:txBody>
      </p:sp>
    </p:spTree>
    <p:extLst>
      <p:ext uri="{BB962C8B-B14F-4D97-AF65-F5344CB8AC3E}">
        <p14:creationId xmlns:p14="http://schemas.microsoft.com/office/powerpoint/2010/main" val="3204650200"/>
      </p:ext>
    </p:extLst>
  </p:cSld>
  <p:clrMapOvr>
    <a:masterClrMapping/>
  </p:clrMapOvr>
  <p:transition spd="med" advTm="7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65585C83-0C8A-4A7F-AAF0-ECC995307C3F}"/>
              </a:ext>
            </a:extLst>
          </p:cNvPr>
          <p:cNvSpPr>
            <a:spLocks noGrp="1"/>
          </p:cNvSpPr>
          <p:nvPr>
            <p:ph type="dt" sz="half" idx="10"/>
          </p:nvPr>
        </p:nvSpPr>
        <p:spPr/>
        <p:txBody>
          <a:bodyPr/>
          <a:lstStyle>
            <a:lvl1pPr>
              <a:defRPr/>
            </a:lvl1pPr>
          </a:lstStyle>
          <a:p>
            <a:pPr>
              <a:defRPr/>
            </a:pPr>
            <a:endParaRPr lang="nl-NL" altLang="he-IL"/>
          </a:p>
        </p:txBody>
      </p:sp>
      <p:sp>
        <p:nvSpPr>
          <p:cNvPr id="3" name="מציין מיקום של כותרת תחתונה 2">
            <a:extLst>
              <a:ext uri="{FF2B5EF4-FFF2-40B4-BE49-F238E27FC236}">
                <a16:creationId xmlns:a16="http://schemas.microsoft.com/office/drawing/2014/main" id="{2A647530-4E25-45EC-8E8B-BDC8B2632DE1}"/>
              </a:ext>
            </a:extLst>
          </p:cNvPr>
          <p:cNvSpPr>
            <a:spLocks noGrp="1"/>
          </p:cNvSpPr>
          <p:nvPr>
            <p:ph type="ftr" sz="quarter" idx="11"/>
          </p:nvPr>
        </p:nvSpPr>
        <p:spPr/>
        <p:txBody>
          <a:bodyPr/>
          <a:lstStyle>
            <a:lvl1pPr>
              <a:defRPr/>
            </a:lvl1pPr>
          </a:lstStyle>
          <a:p>
            <a:pPr>
              <a:defRPr/>
            </a:pPr>
            <a:endParaRPr lang="nl-NL" altLang="he-IL"/>
          </a:p>
        </p:txBody>
      </p:sp>
      <p:sp>
        <p:nvSpPr>
          <p:cNvPr id="4" name="מציין מיקום של מספר שקופית 3">
            <a:extLst>
              <a:ext uri="{FF2B5EF4-FFF2-40B4-BE49-F238E27FC236}">
                <a16:creationId xmlns:a16="http://schemas.microsoft.com/office/drawing/2014/main" id="{2B0197F9-9196-4F46-B19B-60DD46568C53}"/>
              </a:ext>
            </a:extLst>
          </p:cNvPr>
          <p:cNvSpPr>
            <a:spLocks noGrp="1"/>
          </p:cNvSpPr>
          <p:nvPr>
            <p:ph type="sldNum" sz="quarter" idx="12"/>
          </p:nvPr>
        </p:nvSpPr>
        <p:spPr/>
        <p:txBody>
          <a:bodyPr/>
          <a:lstStyle>
            <a:lvl1pPr>
              <a:defRPr/>
            </a:lvl1pPr>
          </a:lstStyle>
          <a:p>
            <a:pPr>
              <a:defRPr/>
            </a:pPr>
            <a:fld id="{22781956-DD36-41D1-B44F-0185A5D13F8A}" type="slidenum">
              <a:rPr lang="he-IL" altLang="he-IL"/>
              <a:pPr>
                <a:defRPr/>
              </a:pPr>
              <a:t>‹#›</a:t>
            </a:fld>
            <a:endParaRPr lang="nl-NL" altLang="he-IL"/>
          </a:p>
        </p:txBody>
      </p:sp>
    </p:spTree>
    <p:extLst>
      <p:ext uri="{BB962C8B-B14F-4D97-AF65-F5344CB8AC3E}">
        <p14:creationId xmlns:p14="http://schemas.microsoft.com/office/powerpoint/2010/main" val="2002666926"/>
      </p:ext>
    </p:extLst>
  </p:cSld>
  <p:clrMapOvr>
    <a:masterClrMapping/>
  </p:clrMapOvr>
  <p:transition spd="med" advTm="7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630238" y="457200"/>
            <a:ext cx="2949575" cy="1600200"/>
          </a:xfrm>
        </p:spPr>
        <p:txBody>
          <a:bodyPr anchor="b"/>
          <a:lstStyle>
            <a:lvl1pPr>
              <a:defRPr sz="3200"/>
            </a:lvl1pPr>
          </a:lstStyle>
          <a:p>
            <a:r>
              <a:rPr lang="he-IL"/>
              <a:t>לחץ כדי לערוך סגנון כותרת של תבנית בסיס</a:t>
            </a:r>
          </a:p>
        </p:txBody>
      </p:sp>
      <p:sp>
        <p:nvSpPr>
          <p:cNvPr id="3" name="מציין מיקום תוכן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3FCA74D3-27D4-48F6-B113-A1621FDD7F69}"/>
              </a:ext>
            </a:extLst>
          </p:cNvPr>
          <p:cNvSpPr>
            <a:spLocks noGrp="1"/>
          </p:cNvSpPr>
          <p:nvPr>
            <p:ph type="dt" sz="half" idx="10"/>
          </p:nvPr>
        </p:nvSpPr>
        <p:spPr/>
        <p:txBody>
          <a:bodyPr/>
          <a:lstStyle>
            <a:lvl1pPr>
              <a:defRPr/>
            </a:lvl1pPr>
          </a:lstStyle>
          <a:p>
            <a:pPr>
              <a:defRPr/>
            </a:pPr>
            <a:endParaRPr lang="nl-NL" altLang="he-IL"/>
          </a:p>
        </p:txBody>
      </p:sp>
      <p:sp>
        <p:nvSpPr>
          <p:cNvPr id="6" name="מציין מיקום של כותרת תחתונה 5">
            <a:extLst>
              <a:ext uri="{FF2B5EF4-FFF2-40B4-BE49-F238E27FC236}">
                <a16:creationId xmlns:a16="http://schemas.microsoft.com/office/drawing/2014/main" id="{AB4F2A0C-BF65-4131-BE3A-0FD42C70D2F5}"/>
              </a:ext>
            </a:extLst>
          </p:cNvPr>
          <p:cNvSpPr>
            <a:spLocks noGrp="1"/>
          </p:cNvSpPr>
          <p:nvPr>
            <p:ph type="ftr" sz="quarter" idx="11"/>
          </p:nvPr>
        </p:nvSpPr>
        <p:spPr/>
        <p:txBody>
          <a:bodyPr/>
          <a:lstStyle>
            <a:lvl1pPr>
              <a:defRPr/>
            </a:lvl1pPr>
          </a:lstStyle>
          <a:p>
            <a:pPr>
              <a:defRPr/>
            </a:pPr>
            <a:endParaRPr lang="nl-NL" altLang="he-IL"/>
          </a:p>
        </p:txBody>
      </p:sp>
      <p:sp>
        <p:nvSpPr>
          <p:cNvPr id="7" name="מציין מיקום של מספר שקופית 6">
            <a:extLst>
              <a:ext uri="{FF2B5EF4-FFF2-40B4-BE49-F238E27FC236}">
                <a16:creationId xmlns:a16="http://schemas.microsoft.com/office/drawing/2014/main" id="{E1DD35D0-34AA-4FFE-B360-4BC4B774D4FE}"/>
              </a:ext>
            </a:extLst>
          </p:cNvPr>
          <p:cNvSpPr>
            <a:spLocks noGrp="1"/>
          </p:cNvSpPr>
          <p:nvPr>
            <p:ph type="sldNum" sz="quarter" idx="12"/>
          </p:nvPr>
        </p:nvSpPr>
        <p:spPr/>
        <p:txBody>
          <a:bodyPr/>
          <a:lstStyle>
            <a:lvl1pPr>
              <a:defRPr/>
            </a:lvl1pPr>
          </a:lstStyle>
          <a:p>
            <a:pPr>
              <a:defRPr/>
            </a:pPr>
            <a:fld id="{02BAA38E-1D5F-406F-B3F1-917DFD6554CB}" type="slidenum">
              <a:rPr lang="he-IL" altLang="he-IL"/>
              <a:pPr>
                <a:defRPr/>
              </a:pPr>
              <a:t>‹#›</a:t>
            </a:fld>
            <a:endParaRPr lang="nl-NL" altLang="he-IL"/>
          </a:p>
        </p:txBody>
      </p:sp>
    </p:spTree>
    <p:extLst>
      <p:ext uri="{BB962C8B-B14F-4D97-AF65-F5344CB8AC3E}">
        <p14:creationId xmlns:p14="http://schemas.microsoft.com/office/powerpoint/2010/main" val="961906623"/>
      </p:ext>
    </p:extLst>
  </p:cSld>
  <p:clrMapOvr>
    <a:masterClrMapping/>
  </p:clrMapOvr>
  <p:transition spd="med" advTm="7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630238" y="457200"/>
            <a:ext cx="2949575"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a:p>
        </p:txBody>
      </p:sp>
      <p:sp>
        <p:nvSpPr>
          <p:cNvPr id="4" name="מציין מיקום טקסט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6CDF0C5B-9195-4B98-A5E4-CE6B4DDE9A45}"/>
              </a:ext>
            </a:extLst>
          </p:cNvPr>
          <p:cNvSpPr>
            <a:spLocks noGrp="1"/>
          </p:cNvSpPr>
          <p:nvPr>
            <p:ph type="dt" sz="half" idx="10"/>
          </p:nvPr>
        </p:nvSpPr>
        <p:spPr/>
        <p:txBody>
          <a:bodyPr/>
          <a:lstStyle>
            <a:lvl1pPr>
              <a:defRPr/>
            </a:lvl1pPr>
          </a:lstStyle>
          <a:p>
            <a:pPr>
              <a:defRPr/>
            </a:pPr>
            <a:endParaRPr lang="nl-NL" altLang="he-IL"/>
          </a:p>
        </p:txBody>
      </p:sp>
      <p:sp>
        <p:nvSpPr>
          <p:cNvPr id="6" name="מציין מיקום של כותרת תחתונה 5">
            <a:extLst>
              <a:ext uri="{FF2B5EF4-FFF2-40B4-BE49-F238E27FC236}">
                <a16:creationId xmlns:a16="http://schemas.microsoft.com/office/drawing/2014/main" id="{7DC7878D-9FEE-4434-A51C-B09604A87BAD}"/>
              </a:ext>
            </a:extLst>
          </p:cNvPr>
          <p:cNvSpPr>
            <a:spLocks noGrp="1"/>
          </p:cNvSpPr>
          <p:nvPr>
            <p:ph type="ftr" sz="quarter" idx="11"/>
          </p:nvPr>
        </p:nvSpPr>
        <p:spPr/>
        <p:txBody>
          <a:bodyPr/>
          <a:lstStyle>
            <a:lvl1pPr>
              <a:defRPr/>
            </a:lvl1pPr>
          </a:lstStyle>
          <a:p>
            <a:pPr>
              <a:defRPr/>
            </a:pPr>
            <a:endParaRPr lang="nl-NL" altLang="he-IL"/>
          </a:p>
        </p:txBody>
      </p:sp>
      <p:sp>
        <p:nvSpPr>
          <p:cNvPr id="7" name="מציין מיקום של מספר שקופית 6">
            <a:extLst>
              <a:ext uri="{FF2B5EF4-FFF2-40B4-BE49-F238E27FC236}">
                <a16:creationId xmlns:a16="http://schemas.microsoft.com/office/drawing/2014/main" id="{890AD8B2-42F0-4301-B10D-A8B70793DECB}"/>
              </a:ext>
            </a:extLst>
          </p:cNvPr>
          <p:cNvSpPr>
            <a:spLocks noGrp="1"/>
          </p:cNvSpPr>
          <p:nvPr>
            <p:ph type="sldNum" sz="quarter" idx="12"/>
          </p:nvPr>
        </p:nvSpPr>
        <p:spPr/>
        <p:txBody>
          <a:bodyPr/>
          <a:lstStyle>
            <a:lvl1pPr>
              <a:defRPr/>
            </a:lvl1pPr>
          </a:lstStyle>
          <a:p>
            <a:pPr>
              <a:defRPr/>
            </a:pPr>
            <a:fld id="{DF3DA43B-108D-4D2D-964C-D075C0FAAFE6}" type="slidenum">
              <a:rPr lang="he-IL" altLang="he-IL"/>
              <a:pPr>
                <a:defRPr/>
              </a:pPr>
              <a:t>‹#›</a:t>
            </a:fld>
            <a:endParaRPr lang="nl-NL" altLang="he-IL"/>
          </a:p>
        </p:txBody>
      </p:sp>
    </p:spTree>
    <p:extLst>
      <p:ext uri="{BB962C8B-B14F-4D97-AF65-F5344CB8AC3E}">
        <p14:creationId xmlns:p14="http://schemas.microsoft.com/office/powerpoint/2010/main" val="414083257"/>
      </p:ext>
    </p:extLst>
  </p:cSld>
  <p:clrMapOvr>
    <a:masterClrMapping/>
  </p:clrMapOvr>
  <p:transition spd="med" advTm="7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279A438A-3567-4FDF-A41E-D32B37CA86CF}"/>
              </a:ext>
            </a:extLst>
          </p:cNvPr>
          <p:cNvSpPr>
            <a:spLocks noGrp="1"/>
          </p:cNvSpPr>
          <p:nvPr>
            <p:ph type="dt" sz="half" idx="10"/>
          </p:nvPr>
        </p:nvSpPr>
        <p:spPr/>
        <p:txBody>
          <a:bodyPr/>
          <a:lstStyle>
            <a:lvl1pPr>
              <a:defRPr/>
            </a:lvl1pPr>
          </a:lstStyle>
          <a:p>
            <a:pPr>
              <a:defRPr/>
            </a:pPr>
            <a:endParaRPr lang="nl-NL" altLang="he-IL"/>
          </a:p>
        </p:txBody>
      </p:sp>
      <p:sp>
        <p:nvSpPr>
          <p:cNvPr id="5" name="מציין מיקום של כותרת תחתונה 4">
            <a:extLst>
              <a:ext uri="{FF2B5EF4-FFF2-40B4-BE49-F238E27FC236}">
                <a16:creationId xmlns:a16="http://schemas.microsoft.com/office/drawing/2014/main" id="{14D4BA46-7D39-406C-B2CA-6715680F1979}"/>
              </a:ext>
            </a:extLst>
          </p:cNvPr>
          <p:cNvSpPr>
            <a:spLocks noGrp="1"/>
          </p:cNvSpPr>
          <p:nvPr>
            <p:ph type="ftr" sz="quarter" idx="11"/>
          </p:nvPr>
        </p:nvSpPr>
        <p:spPr/>
        <p:txBody>
          <a:bodyPr/>
          <a:lstStyle>
            <a:lvl1pPr>
              <a:defRPr/>
            </a:lvl1pPr>
          </a:lstStyle>
          <a:p>
            <a:pPr>
              <a:defRPr/>
            </a:pPr>
            <a:endParaRPr lang="nl-NL" altLang="he-IL"/>
          </a:p>
        </p:txBody>
      </p:sp>
      <p:sp>
        <p:nvSpPr>
          <p:cNvPr id="6" name="מציין מיקום של מספר שקופית 5">
            <a:extLst>
              <a:ext uri="{FF2B5EF4-FFF2-40B4-BE49-F238E27FC236}">
                <a16:creationId xmlns:a16="http://schemas.microsoft.com/office/drawing/2014/main" id="{168BD4C3-5612-470A-8F16-5E64E203EFD5}"/>
              </a:ext>
            </a:extLst>
          </p:cNvPr>
          <p:cNvSpPr>
            <a:spLocks noGrp="1"/>
          </p:cNvSpPr>
          <p:nvPr>
            <p:ph type="sldNum" sz="quarter" idx="12"/>
          </p:nvPr>
        </p:nvSpPr>
        <p:spPr/>
        <p:txBody>
          <a:bodyPr/>
          <a:lstStyle>
            <a:lvl1pPr>
              <a:defRPr/>
            </a:lvl1pPr>
          </a:lstStyle>
          <a:p>
            <a:pPr>
              <a:defRPr/>
            </a:pPr>
            <a:fld id="{D9C7E760-01BD-40C4-B067-B2BEBAF127D7}" type="slidenum">
              <a:rPr lang="he-IL" altLang="he-IL"/>
              <a:pPr>
                <a:defRPr/>
              </a:pPr>
              <a:t>‹#›</a:t>
            </a:fld>
            <a:endParaRPr lang="nl-NL" altLang="he-IL"/>
          </a:p>
        </p:txBody>
      </p:sp>
    </p:spTree>
    <p:extLst>
      <p:ext uri="{BB962C8B-B14F-4D97-AF65-F5344CB8AC3E}">
        <p14:creationId xmlns:p14="http://schemas.microsoft.com/office/powerpoint/2010/main" val="3611644491"/>
      </p:ext>
    </p:extLst>
  </p:cSld>
  <p:clrMapOvr>
    <a:masterClrMapping/>
  </p:clrMapOvr>
  <p:transition spd="med" advTm="7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02F5F4E3-62EC-49CD-91F7-1C5CDE1C1DB1}"/>
              </a:ext>
            </a:extLst>
          </p:cNvPr>
          <p:cNvSpPr>
            <a:spLocks noGrp="1"/>
          </p:cNvSpPr>
          <p:nvPr>
            <p:ph type="dt" sz="half" idx="10"/>
          </p:nvPr>
        </p:nvSpPr>
        <p:spPr/>
        <p:txBody>
          <a:bodyPr/>
          <a:lstStyle>
            <a:lvl1pPr>
              <a:defRPr/>
            </a:lvl1pPr>
          </a:lstStyle>
          <a:p>
            <a:pPr>
              <a:defRPr/>
            </a:pPr>
            <a:endParaRPr lang="nl-NL" altLang="he-IL"/>
          </a:p>
        </p:txBody>
      </p:sp>
      <p:sp>
        <p:nvSpPr>
          <p:cNvPr id="5" name="מציין מיקום של כותרת תחתונה 4">
            <a:extLst>
              <a:ext uri="{FF2B5EF4-FFF2-40B4-BE49-F238E27FC236}">
                <a16:creationId xmlns:a16="http://schemas.microsoft.com/office/drawing/2014/main" id="{01750F81-3F9A-4088-A92B-AEDE52178048}"/>
              </a:ext>
            </a:extLst>
          </p:cNvPr>
          <p:cNvSpPr>
            <a:spLocks noGrp="1"/>
          </p:cNvSpPr>
          <p:nvPr>
            <p:ph type="ftr" sz="quarter" idx="11"/>
          </p:nvPr>
        </p:nvSpPr>
        <p:spPr/>
        <p:txBody>
          <a:bodyPr/>
          <a:lstStyle>
            <a:lvl1pPr>
              <a:defRPr/>
            </a:lvl1pPr>
          </a:lstStyle>
          <a:p>
            <a:pPr>
              <a:defRPr/>
            </a:pPr>
            <a:endParaRPr lang="nl-NL" altLang="he-IL"/>
          </a:p>
        </p:txBody>
      </p:sp>
      <p:sp>
        <p:nvSpPr>
          <p:cNvPr id="6" name="מציין מיקום של מספר שקופית 5">
            <a:extLst>
              <a:ext uri="{FF2B5EF4-FFF2-40B4-BE49-F238E27FC236}">
                <a16:creationId xmlns:a16="http://schemas.microsoft.com/office/drawing/2014/main" id="{40A95BA7-75C2-4C9A-9724-FD7F3A21192C}"/>
              </a:ext>
            </a:extLst>
          </p:cNvPr>
          <p:cNvSpPr>
            <a:spLocks noGrp="1"/>
          </p:cNvSpPr>
          <p:nvPr>
            <p:ph type="sldNum" sz="quarter" idx="12"/>
          </p:nvPr>
        </p:nvSpPr>
        <p:spPr/>
        <p:txBody>
          <a:bodyPr/>
          <a:lstStyle>
            <a:lvl1pPr>
              <a:defRPr/>
            </a:lvl1pPr>
          </a:lstStyle>
          <a:p>
            <a:pPr>
              <a:defRPr/>
            </a:pPr>
            <a:fld id="{02C5A99F-DA2D-41ED-A1C1-BC35C8B9B2E6}" type="slidenum">
              <a:rPr lang="he-IL" altLang="he-IL"/>
              <a:pPr>
                <a:defRPr/>
              </a:pPr>
              <a:t>‹#›</a:t>
            </a:fld>
            <a:endParaRPr lang="nl-NL" altLang="he-IL"/>
          </a:p>
        </p:txBody>
      </p:sp>
    </p:spTree>
    <p:extLst>
      <p:ext uri="{BB962C8B-B14F-4D97-AF65-F5344CB8AC3E}">
        <p14:creationId xmlns:p14="http://schemas.microsoft.com/office/powerpoint/2010/main" val="3797185552"/>
      </p:ext>
    </p:extLst>
  </p:cSld>
  <p:clrMapOvr>
    <a:masterClrMapping/>
  </p:clrMapOvr>
  <p:transition spd="med" advTm="7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A87C00"/>
            </a:gs>
            <a:gs pos="50000">
              <a:srgbClr val="FFD9B3"/>
            </a:gs>
            <a:gs pos="100000">
              <a:srgbClr val="A87C00"/>
            </a:gs>
          </a:gsLst>
          <a:lin ang="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BE400C62-4F1B-4080-B7BF-50555353DBC6}"/>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nl-NL" altLang="he-IL"/>
              <a:t>Klik om het opmaakprofiel te bewerken</a:t>
            </a:r>
          </a:p>
        </p:txBody>
      </p:sp>
      <p:sp>
        <p:nvSpPr>
          <p:cNvPr id="1027" name="Rectangle 3">
            <a:extLst>
              <a:ext uri="{FF2B5EF4-FFF2-40B4-BE49-F238E27FC236}">
                <a16:creationId xmlns:a16="http://schemas.microsoft.com/office/drawing/2014/main" id="{0D9503B2-F411-40A5-AEA8-3BCACE533612}"/>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altLang="he-IL"/>
              <a:t>Klik om de opmaakprofielen van de modeltekst te bewerken</a:t>
            </a:r>
          </a:p>
          <a:p>
            <a:pPr lvl="1"/>
            <a:r>
              <a:rPr lang="nl-NL" altLang="he-IL"/>
              <a:t>Tweede niveau</a:t>
            </a:r>
          </a:p>
          <a:p>
            <a:pPr lvl="2"/>
            <a:r>
              <a:rPr lang="nl-NL" altLang="he-IL"/>
              <a:t>Derde niveau</a:t>
            </a:r>
          </a:p>
          <a:p>
            <a:pPr lvl="3"/>
            <a:r>
              <a:rPr lang="nl-NL" altLang="he-IL"/>
              <a:t>Vierde niveau</a:t>
            </a:r>
          </a:p>
          <a:p>
            <a:pPr lvl="4"/>
            <a:r>
              <a:rPr lang="nl-NL" altLang="he-IL"/>
              <a:t>Vijfde niveau</a:t>
            </a:r>
          </a:p>
        </p:txBody>
      </p:sp>
      <p:sp>
        <p:nvSpPr>
          <p:cNvPr id="1028" name="Rectangle 4">
            <a:extLst>
              <a:ext uri="{FF2B5EF4-FFF2-40B4-BE49-F238E27FC236}">
                <a16:creationId xmlns:a16="http://schemas.microsoft.com/office/drawing/2014/main" id="{2332B36A-C55B-4538-AC4B-A361447219A5}"/>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nl-NL" altLang="he-IL"/>
          </a:p>
        </p:txBody>
      </p:sp>
      <p:sp>
        <p:nvSpPr>
          <p:cNvPr id="1029" name="Rectangle 5">
            <a:extLst>
              <a:ext uri="{FF2B5EF4-FFF2-40B4-BE49-F238E27FC236}">
                <a16:creationId xmlns:a16="http://schemas.microsoft.com/office/drawing/2014/main" id="{B57C7AD7-0542-41EC-B508-EE50D0273481}"/>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nl-NL" altLang="he-IL"/>
          </a:p>
        </p:txBody>
      </p:sp>
      <p:sp>
        <p:nvSpPr>
          <p:cNvPr id="1030" name="Rectangle 6">
            <a:extLst>
              <a:ext uri="{FF2B5EF4-FFF2-40B4-BE49-F238E27FC236}">
                <a16:creationId xmlns:a16="http://schemas.microsoft.com/office/drawing/2014/main" id="{53AFF4B8-D390-4860-9284-80ECFBD4FC29}"/>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cs typeface="Arial" panose="020B0604020202020204" pitchFamily="34" charset="0"/>
              </a:defRPr>
            </a:lvl1pPr>
          </a:lstStyle>
          <a:p>
            <a:pPr>
              <a:defRPr/>
            </a:pPr>
            <a:fld id="{6D5AF419-7668-4831-A00C-F21EA5169459}" type="slidenum">
              <a:rPr lang="he-IL" altLang="he-IL"/>
              <a:pPr>
                <a:defRPr/>
              </a:pPr>
              <a:t>‹#›</a:t>
            </a:fld>
            <a:endParaRPr lang="nl-NL" altLang="he-IL">
              <a:cs typeface="+mn-cs"/>
            </a:endParaRPr>
          </a:p>
        </p:txBody>
      </p:sp>
    </p:spTree>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Lst>
  <p:transition spd="med" advTm="700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4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hyperlink" Target="mailto:Morag-i@013.net" TargetMode="External"/><Relationship Id="rId1" Type="http://schemas.openxmlformats.org/officeDocument/2006/relationships/slideLayout" Target="../slideLayouts/slideLayout1.xml"/><Relationship Id="rId4" Type="http://schemas.openxmlformats.org/officeDocument/2006/relationships/hyperlink" Target="http://www.2go2.co.i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 name="מלבן 2">
            <a:extLst>
              <a:ext uri="{FF2B5EF4-FFF2-40B4-BE49-F238E27FC236}">
                <a16:creationId xmlns:a16="http://schemas.microsoft.com/office/drawing/2014/main" id="{C761E3AB-3F77-4822-8BF0-0C0219CBB0F3}"/>
              </a:ext>
            </a:extLst>
          </p:cNvPr>
          <p:cNvSpPr/>
          <p:nvPr/>
        </p:nvSpPr>
        <p:spPr>
          <a:xfrm>
            <a:off x="10272" y="1772816"/>
            <a:ext cx="9182559" cy="2303381"/>
          </a:xfrm>
          <a:prstGeom prst="rect">
            <a:avLst/>
          </a:prstGeom>
        </p:spPr>
        <p:txBody>
          <a:bodyPr spcFirstLastPara="1" wrap="none">
            <a:prstTxWarp prst="textArchUp">
              <a:avLst/>
            </a:prstTxWarp>
            <a:spAutoFit/>
          </a:bodyPr>
          <a:lstStyle/>
          <a:p>
            <a:pPr algn="ctr" eaLnBrk="1" hangingPunct="1">
              <a:lnSpc>
                <a:spcPts val="8000"/>
              </a:lnSpc>
              <a:defRPr/>
            </a:pPr>
            <a:r>
              <a:rPr lang="he-IL" sz="9600" b="1" dirty="0">
                <a:ln w="12700">
                  <a:solidFill>
                    <a:schemeClr val="accent3">
                      <a:lumMod val="50000"/>
                    </a:schemeClr>
                  </a:solidFill>
                  <a:prstDash val="solid"/>
                </a:ln>
                <a:solidFill>
                  <a:srgbClr val="7030A0"/>
                </a:solidFill>
                <a:effectLst>
                  <a:innerShdw blurRad="177800">
                    <a:schemeClr val="accent3">
                      <a:lumMod val="50000"/>
                    </a:schemeClr>
                  </a:innerShdw>
                </a:effectLst>
              </a:rPr>
              <a:t>המוזיאון לאמנות </a:t>
            </a:r>
            <a:br>
              <a:rPr lang="en-US" sz="9600" b="1" dirty="0">
                <a:ln w="12700">
                  <a:solidFill>
                    <a:schemeClr val="accent3">
                      <a:lumMod val="50000"/>
                    </a:schemeClr>
                  </a:solidFill>
                  <a:prstDash val="solid"/>
                </a:ln>
                <a:solidFill>
                  <a:srgbClr val="7030A0"/>
                </a:solidFill>
                <a:effectLst>
                  <a:innerShdw blurRad="177800">
                    <a:schemeClr val="accent3">
                      <a:lumMod val="50000"/>
                    </a:schemeClr>
                  </a:innerShdw>
                </a:effectLst>
              </a:rPr>
            </a:br>
            <a:r>
              <a:rPr lang="he-IL" sz="9600" b="1" dirty="0" err="1">
                <a:ln w="12700">
                  <a:solidFill>
                    <a:schemeClr val="accent3">
                      <a:lumMod val="50000"/>
                    </a:schemeClr>
                  </a:solidFill>
                  <a:prstDash val="solid"/>
                </a:ln>
                <a:solidFill>
                  <a:srgbClr val="7030A0"/>
                </a:solidFill>
                <a:effectLst>
                  <a:innerShdw blurRad="177800">
                    <a:schemeClr val="accent3">
                      <a:lumMod val="50000"/>
                    </a:schemeClr>
                  </a:innerShdw>
                </a:effectLst>
              </a:rPr>
              <a:t>האיסלם</a:t>
            </a:r>
            <a:endParaRPr lang="he-IL" sz="5400" b="1" dirty="0">
              <a:ln w="12700">
                <a:solidFill>
                  <a:schemeClr val="accent3">
                    <a:lumMod val="50000"/>
                  </a:schemeClr>
                </a:solidFill>
                <a:prstDash val="solid"/>
              </a:ln>
              <a:solidFill>
                <a:srgbClr val="7030A0"/>
              </a:solidFill>
              <a:effectLst>
                <a:innerShdw blurRad="177800">
                  <a:schemeClr val="accent3">
                    <a:lumMod val="50000"/>
                  </a:schemeClr>
                </a:innerShdw>
              </a:effectLst>
            </a:endParaRPr>
          </a:p>
        </p:txBody>
      </p:sp>
      <p:pic>
        <p:nvPicPr>
          <p:cNvPr id="13315" name="תמונה 4" descr="תמונה שמכילה מקורה, מקושט, כמה&#10;&#10;התיאור נוצר באופן אוטומטי">
            <a:extLst>
              <a:ext uri="{FF2B5EF4-FFF2-40B4-BE49-F238E27FC236}">
                <a16:creationId xmlns:a16="http://schemas.microsoft.com/office/drawing/2014/main" id="{2F0F134B-1E55-421C-8560-3E759DAB71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6600" y="2105025"/>
            <a:ext cx="5168900"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תיבת טקסט 5">
            <a:extLst>
              <a:ext uri="{FF2B5EF4-FFF2-40B4-BE49-F238E27FC236}">
                <a16:creationId xmlns:a16="http://schemas.microsoft.com/office/drawing/2014/main" id="{40703109-712B-4E05-B3C8-CB9C29197372}"/>
              </a:ext>
            </a:extLst>
          </p:cNvPr>
          <p:cNvSpPr txBox="1">
            <a:spLocks noChangeArrowheads="1"/>
          </p:cNvSpPr>
          <p:nvPr/>
        </p:nvSpPr>
        <p:spPr bwMode="auto">
          <a:xfrm>
            <a:off x="0" y="6346825"/>
            <a:ext cx="90566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he-IL" altLang="he-IL" sz="2800" b="1">
                <a:solidFill>
                  <a:schemeClr val="tx2"/>
                </a:solidFill>
              </a:rPr>
              <a:t>צילום ועריכה – יגאל מורג.  ברקע – הרועה הבודד – זמפיר.</a:t>
            </a:r>
          </a:p>
        </p:txBody>
      </p:sp>
      <p:pic>
        <p:nvPicPr>
          <p:cNvPr id="13317" name="תמונה 4" descr="speakers on">
            <a:extLst>
              <a:ext uri="{FF2B5EF4-FFF2-40B4-BE49-F238E27FC236}">
                <a16:creationId xmlns:a16="http://schemas.microsoft.com/office/drawing/2014/main" id="{7B382FD1-F06A-4BF2-98A2-54B257FCC4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247576">
            <a:off x="-92075" y="5878513"/>
            <a:ext cx="1276350"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sndAc>
      <p:stSnd loop="1">
        <p:snd r:embed="rId2" name="הרועה הבודד-זמפיר-חליל פאן.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תיבת טקסט 1">
            <a:extLst>
              <a:ext uri="{FF2B5EF4-FFF2-40B4-BE49-F238E27FC236}">
                <a16:creationId xmlns:a16="http://schemas.microsoft.com/office/drawing/2014/main" id="{8F7E1713-AF1A-4462-A37C-0183F1C8E59A}"/>
              </a:ext>
            </a:extLst>
          </p:cNvPr>
          <p:cNvSpPr txBox="1">
            <a:spLocks noChangeArrowheads="1"/>
          </p:cNvSpPr>
          <p:nvPr/>
        </p:nvSpPr>
        <p:spPr bwMode="auto">
          <a:xfrm>
            <a:off x="0" y="182563"/>
            <a:ext cx="9144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b="1">
                <a:solidFill>
                  <a:schemeClr val="tx2"/>
                </a:solidFill>
              </a:rPr>
              <a:t>מוזיאון ל. א. מאיר לאמנות האיסלאם</a:t>
            </a:r>
            <a:r>
              <a:rPr lang="he-IL" altLang="he-IL">
                <a:solidFill>
                  <a:schemeClr val="tx2"/>
                </a:solidFill>
              </a:rPr>
              <a:t> </a:t>
            </a:r>
            <a:r>
              <a:rPr lang="he-IL" altLang="he-IL" b="1">
                <a:solidFill>
                  <a:schemeClr val="tx2"/>
                </a:solidFill>
              </a:rPr>
              <a:t>הוקם על ידי   וורה ברייס סלומונס בשנת 1974 לזכרו של פרופסור אריה ליאון מאיר אשר נפטר בשנת 1959, ומטרתו חקר אמנות האיסלם, והצגת מוצגים של אמנות האיסלאם לציבור הרחב. המוזיאון ממוקם בגבול שכונת טלבייה וקטמון הישנה, בקרבת תיאטרון ירושלים ב</a:t>
            </a:r>
            <a:r>
              <a:rPr lang="he-IL" altLang="he-IL" b="1">
                <a:solidFill>
                  <a:schemeClr val="tx2"/>
                </a:solidFill>
                <a:latin typeface="extrim"/>
              </a:rPr>
              <a:t>רחוב הפלמ"ח 2.  </a:t>
            </a:r>
            <a:br>
              <a:rPr lang="en-US" altLang="he-IL" b="1">
                <a:solidFill>
                  <a:schemeClr val="tx2"/>
                </a:solidFill>
                <a:latin typeface="extrim"/>
              </a:rPr>
            </a:br>
            <a:r>
              <a:rPr lang="he-IL" altLang="he-IL" b="1">
                <a:solidFill>
                  <a:schemeClr val="tx2"/>
                </a:solidFill>
                <a:latin typeface="extrim"/>
              </a:rPr>
              <a:t>טלפון: 02-5661291.</a:t>
            </a:r>
            <a:endParaRPr lang="en-US" altLang="he-IL" b="1">
              <a:solidFill>
                <a:schemeClr val="tx2"/>
              </a:solidFill>
            </a:endParaRPr>
          </a:p>
          <a:p>
            <a:pPr algn="ctr" eaLnBrk="1" hangingPunct="1">
              <a:spcBef>
                <a:spcPct val="0"/>
              </a:spcBef>
              <a:buFontTx/>
              <a:buNone/>
            </a:pPr>
            <a:r>
              <a:rPr lang="he-IL" altLang="he-IL" b="1">
                <a:solidFill>
                  <a:schemeClr val="tx2"/>
                </a:solidFill>
              </a:rPr>
              <a:t>המוזיאון מציג כלי חרס, טקסטיל, תכשיטים ומוצגים נוספים של אמנות איסלמית מכל רחבי ארצות  האיסלאם, מספרד שבמערב ועד הודו שבמזרח. במוזיאון תשע גלריות המסודרות לפי סדר כרונולוגי.</a:t>
            </a:r>
            <a:endParaRPr lang="en-US" altLang="he-IL" b="1">
              <a:solidFill>
                <a:schemeClr val="tx2"/>
              </a:solidFill>
            </a:endParaRP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תמונה 4" descr="תמונה שמכילה עץ, חוץ, כביש, רחוב&#10;&#10;התיאור נוצר באופן אוטומטי">
            <a:extLst>
              <a:ext uri="{FF2B5EF4-FFF2-40B4-BE49-F238E27FC236}">
                <a16:creationId xmlns:a16="http://schemas.microsoft.com/office/drawing/2014/main" id="{EF42503B-109E-4304-A316-A3DA7A11E7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תיבת טקסט 5">
            <a:extLst>
              <a:ext uri="{FF2B5EF4-FFF2-40B4-BE49-F238E27FC236}">
                <a16:creationId xmlns:a16="http://schemas.microsoft.com/office/drawing/2014/main" id="{70D4DD1C-CC81-4B81-B745-941F84CA4FDB}"/>
              </a:ext>
            </a:extLst>
          </p:cNvPr>
          <p:cNvSpPr txBox="1">
            <a:spLocks noChangeArrowheads="1"/>
          </p:cNvSpPr>
          <p:nvPr/>
        </p:nvSpPr>
        <p:spPr bwMode="auto">
          <a:xfrm>
            <a:off x="-252413" y="0"/>
            <a:ext cx="9144001"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sz="2000" b="1">
                <a:solidFill>
                  <a:schemeClr val="tx2"/>
                </a:solidFill>
              </a:rPr>
              <a:t>מבט אל חזית מבנה המוזיאון</a:t>
            </a: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תמונה 6" descr="תמונה שמכילה טקסט, שונה, כמה&#10;&#10;התיאור נוצר באופן אוטומטי">
            <a:extLst>
              <a:ext uri="{FF2B5EF4-FFF2-40B4-BE49-F238E27FC236}">
                <a16:creationId xmlns:a16="http://schemas.microsoft.com/office/drawing/2014/main" id="{8BFA607D-51A5-48B6-B1AA-1A8E45DB9B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1088" y="0"/>
            <a:ext cx="72580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תמונה 2" descr="תמונה שמכילה מקורה, כמה&#10;&#10;התיאור נוצר באופן אוטומטי">
            <a:extLst>
              <a:ext uri="{FF2B5EF4-FFF2-40B4-BE49-F238E27FC236}">
                <a16:creationId xmlns:a16="http://schemas.microsoft.com/office/drawing/2014/main" id="{0806A974-A25F-4FA3-ADA4-EF9D1C271B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תמונה 4">
            <a:extLst>
              <a:ext uri="{FF2B5EF4-FFF2-40B4-BE49-F238E27FC236}">
                <a16:creationId xmlns:a16="http://schemas.microsoft.com/office/drawing/2014/main" id="{4FB36CD6-A9E7-431D-B694-EACE996247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5138" y="0"/>
            <a:ext cx="48688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תמונה 8" descr="תמונה שמכילה מקורה, כמה, שונה&#10;&#10;התיאור נוצר באופן אוטומטי">
            <a:extLst>
              <a:ext uri="{FF2B5EF4-FFF2-40B4-BE49-F238E27FC236}">
                <a16:creationId xmlns:a16="http://schemas.microsoft.com/office/drawing/2014/main" id="{AA8C46D8-F586-4B82-86CD-F8ECA5742A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0852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xit" presetSubtype="0" fill="hold" nodeType="clickEffect">
                                  <p:stCondLst>
                                    <p:cond delay="0"/>
                                  </p:stCondLst>
                                  <p:childTnLst>
                                    <p:animEffect transition="out" filter="fade">
                                      <p:cBhvr>
                                        <p:cTn id="6" dur="1000"/>
                                        <p:tgtEl>
                                          <p:spTgt spid="9"/>
                                        </p:tgtEl>
                                      </p:cBhvr>
                                    </p:animEffect>
                                    <p:anim calcmode="lin" valueType="num">
                                      <p:cBhvr>
                                        <p:cTn id="7" dur="1000"/>
                                        <p:tgtEl>
                                          <p:spTgt spid="9"/>
                                        </p:tgtEl>
                                        <p:attrNameLst>
                                          <p:attrName>ppt_x</p:attrName>
                                        </p:attrNameLst>
                                      </p:cBhvr>
                                      <p:tavLst>
                                        <p:tav tm="0">
                                          <p:val>
                                            <p:strVal val="ppt_x"/>
                                          </p:val>
                                        </p:tav>
                                        <p:tav tm="100000">
                                          <p:val>
                                            <p:strVal val="ppt_x"/>
                                          </p:val>
                                        </p:tav>
                                      </p:tavLst>
                                    </p:anim>
                                    <p:anim calcmode="lin" valueType="num">
                                      <p:cBhvr>
                                        <p:cTn id="8" dur="1000"/>
                                        <p:tgtEl>
                                          <p:spTgt spid="9"/>
                                        </p:tgtEl>
                                        <p:attrNameLst>
                                          <p:attrName>ppt_y</p:attrName>
                                        </p:attrNameLst>
                                      </p:cBhvr>
                                      <p:tavLst>
                                        <p:tav tm="0">
                                          <p:val>
                                            <p:strVal val="ppt_y"/>
                                          </p:val>
                                        </p:tav>
                                        <p:tav tm="100000">
                                          <p:val>
                                            <p:strVal val="ppt_y+.1"/>
                                          </p:val>
                                        </p:tav>
                                      </p:tavLst>
                                    </p:anim>
                                    <p:set>
                                      <p:cBhvr>
                                        <p:cTn id="9" dur="1" fill="hold">
                                          <p:stCondLst>
                                            <p:cond delay="999"/>
                                          </p:stCondLst>
                                        </p:cTn>
                                        <p:tgtEl>
                                          <p:spTgt spid="9"/>
                                        </p:tgtEl>
                                        <p:attrNameLst>
                                          <p:attrName>style.visibility</p:attrName>
                                        </p:attrNameLst>
                                      </p:cBhvr>
                                      <p:to>
                                        <p:strVal val="hidden"/>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2" presetClass="exit" presetSubtype="8" fill="hold" nodeType="clickEffect">
                                  <p:stCondLst>
                                    <p:cond delay="0"/>
                                  </p:stCondLst>
                                  <p:childTnLst>
                                    <p:anim calcmode="lin" valueType="num">
                                      <p:cBhvr additive="base">
                                        <p:cTn id="13" dur="1000"/>
                                        <p:tgtEl>
                                          <p:spTgt spid="3"/>
                                        </p:tgtEl>
                                        <p:attrNameLst>
                                          <p:attrName>ppt_x</p:attrName>
                                        </p:attrNameLst>
                                      </p:cBhvr>
                                      <p:tavLst>
                                        <p:tav tm="0">
                                          <p:val>
                                            <p:strVal val="#ppt_x"/>
                                          </p:val>
                                        </p:tav>
                                        <p:tav tm="100000">
                                          <p:val>
                                            <p:strVal val="#ppt_x-#ppt_w*1.125000"/>
                                          </p:val>
                                        </p:tav>
                                      </p:tavLst>
                                    </p:anim>
                                    <p:animEffect transition="out" filter="wipe(left)">
                                      <p:cBhvr>
                                        <p:cTn id="14" dur="1000"/>
                                        <p:tgtEl>
                                          <p:spTgt spid="3"/>
                                        </p:tgtEl>
                                      </p:cBhvr>
                                    </p:animEffect>
                                    <p:set>
                                      <p:cBhvr>
                                        <p:cTn id="15" dur="1" fill="hold">
                                          <p:stCondLst>
                                            <p:cond delay="999"/>
                                          </p:stCondLst>
                                        </p:cTn>
                                        <p:tgtEl>
                                          <p:spTgt spid="3"/>
                                        </p:tgtEl>
                                        <p:attrNameLst>
                                          <p:attrName>style.visibility</p:attrName>
                                        </p:attrNameLst>
                                      </p:cBhvr>
                                      <p:to>
                                        <p:strVal val="hidden"/>
                                      </p:to>
                                    </p:set>
                                  </p:childTnLst>
                                </p:cTn>
                              </p:par>
                              <p:par>
                                <p:cTn id="16" presetID="12" presetClass="exit" presetSubtype="2" fill="hold" nodeType="withEffect">
                                  <p:stCondLst>
                                    <p:cond delay="0"/>
                                  </p:stCondLst>
                                  <p:childTnLst>
                                    <p:anim calcmode="lin" valueType="num">
                                      <p:cBhvr additive="base">
                                        <p:cTn id="17" dur="1000"/>
                                        <p:tgtEl>
                                          <p:spTgt spid="5"/>
                                        </p:tgtEl>
                                        <p:attrNameLst>
                                          <p:attrName>ppt_x</p:attrName>
                                        </p:attrNameLst>
                                      </p:cBhvr>
                                      <p:tavLst>
                                        <p:tav tm="0">
                                          <p:val>
                                            <p:strVal val="#ppt_x"/>
                                          </p:val>
                                        </p:tav>
                                        <p:tav tm="100000">
                                          <p:val>
                                            <p:strVal val="#ppt_x+#ppt_w*1.125000"/>
                                          </p:val>
                                        </p:tav>
                                      </p:tavLst>
                                    </p:anim>
                                    <p:animEffect transition="out" filter="wipe(right)">
                                      <p:cBhvr>
                                        <p:cTn id="18" dur="1000"/>
                                        <p:tgtEl>
                                          <p:spTgt spid="5"/>
                                        </p:tgtEl>
                                      </p:cBhvr>
                                    </p:animEffect>
                                    <p:set>
                                      <p:cBhvr>
                                        <p:cTn id="1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תמונה 2" descr="תמונה שמכילה תקרה, מקורה, לוח בקרה&#10;&#10;התיאור נוצר באופן אוטומטי">
            <a:extLst>
              <a:ext uri="{FF2B5EF4-FFF2-40B4-BE49-F238E27FC236}">
                <a16:creationId xmlns:a16="http://schemas.microsoft.com/office/drawing/2014/main" id="{15B4AC11-763E-47E1-B6B2-30F7B2DDBB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50888"/>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תמונה 4" descr="תמונה שמכילה תקרה, מקורה, קיר&#10;&#10;התיאור נוצר באופן אוטומטי">
            <a:extLst>
              <a:ext uri="{FF2B5EF4-FFF2-40B4-BE49-F238E27FC236}">
                <a16:creationId xmlns:a16="http://schemas.microsoft.com/office/drawing/2014/main" id="{687A0A9E-5E51-48D4-9020-AADBEB86CB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50888"/>
            <a:ext cx="9144000" cy="610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תמונה 6">
            <a:extLst>
              <a:ext uri="{FF2B5EF4-FFF2-40B4-BE49-F238E27FC236}">
                <a16:creationId xmlns:a16="http://schemas.microsoft.com/office/drawing/2014/main" id="{B9708448-E1CC-4F05-ACBE-1E35391445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20725"/>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תמונה 8" descr="תמונה שמכילה מקורה, קומה, קיר, תקרה&#10;&#10;התיאור נוצר באופן אוטומטי">
            <a:extLst>
              <a:ext uri="{FF2B5EF4-FFF2-40B4-BE49-F238E27FC236}">
                <a16:creationId xmlns:a16="http://schemas.microsoft.com/office/drawing/2014/main" id="{565F0711-43D4-4299-A384-C834BFB70C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20725"/>
            <a:ext cx="9144000" cy="613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תיבת טקסט 9">
            <a:extLst>
              <a:ext uri="{FF2B5EF4-FFF2-40B4-BE49-F238E27FC236}">
                <a16:creationId xmlns:a16="http://schemas.microsoft.com/office/drawing/2014/main" id="{35121C59-9475-449A-A7F3-D31020467360}"/>
              </a:ext>
            </a:extLst>
          </p:cNvPr>
          <p:cNvSpPr txBox="1">
            <a:spLocks noChangeArrowheads="1"/>
          </p:cNvSpPr>
          <p:nvPr/>
        </p:nvSpPr>
        <p:spPr bwMode="auto">
          <a:xfrm>
            <a:off x="0" y="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sz="2000" b="1">
                <a:solidFill>
                  <a:schemeClr val="tx2"/>
                </a:solidFill>
              </a:rPr>
              <a:t>נתחיל עם מבטים כלליים ואולמות תצוגה.</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xit" presetSubtype="0" accel="100000" fill="hold" nodeType="clickEffect">
                                  <p:stCondLst>
                                    <p:cond delay="0"/>
                                  </p:stCondLst>
                                  <p:childTnLst>
                                    <p:anim calcmode="lin" valueType="num">
                                      <p:cBhvr>
                                        <p:cTn id="6" dur="1000"/>
                                        <p:tgtEl>
                                          <p:spTgt spid="9"/>
                                        </p:tgtEl>
                                        <p:attrNameLst>
                                          <p:attrName>ppt_w</p:attrName>
                                        </p:attrNameLst>
                                      </p:cBhvr>
                                      <p:tavLst>
                                        <p:tav tm="0">
                                          <p:val>
                                            <p:strVal val="ppt_w"/>
                                          </p:val>
                                        </p:tav>
                                        <p:tav tm="100000">
                                          <p:val>
                                            <p:strVal val="ppt_w+.3"/>
                                          </p:val>
                                        </p:tav>
                                      </p:tavLst>
                                    </p:anim>
                                    <p:anim calcmode="lin" valueType="num">
                                      <p:cBhvr>
                                        <p:cTn id="7" dur="1000"/>
                                        <p:tgtEl>
                                          <p:spTgt spid="9"/>
                                        </p:tgtEl>
                                        <p:attrNameLst>
                                          <p:attrName>ppt_h</p:attrName>
                                        </p:attrNameLst>
                                      </p:cBhvr>
                                      <p:tavLst>
                                        <p:tav tm="0">
                                          <p:val>
                                            <p:strVal val="ppt_h"/>
                                          </p:val>
                                        </p:tav>
                                        <p:tav tm="100000">
                                          <p:val>
                                            <p:strVal val="ppt_h"/>
                                          </p:val>
                                        </p:tav>
                                      </p:tavLst>
                                    </p:anim>
                                    <p:animEffect transition="out" filter="fade">
                                      <p:cBhvr>
                                        <p:cTn id="8" dur="1000"/>
                                        <p:tgtEl>
                                          <p:spTgt spid="9"/>
                                        </p:tgtEl>
                                      </p:cBhvr>
                                    </p:animEffect>
                                    <p:set>
                                      <p:cBhvr>
                                        <p:cTn id="9" dur="1" fill="hold">
                                          <p:stCondLst>
                                            <p:cond delay="999"/>
                                          </p:stCondLst>
                                        </p:cTn>
                                        <p:tgtEl>
                                          <p:spTgt spid="9"/>
                                        </p:tgtEl>
                                        <p:attrNameLst>
                                          <p:attrName>style.visibility</p:attrName>
                                        </p:attrNameLst>
                                      </p:cBhvr>
                                      <p:to>
                                        <p:strVal val="hidden"/>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xit" presetSubtype="0" accel="100000" fill="hold" nodeType="clickEffect">
                                  <p:stCondLst>
                                    <p:cond delay="0"/>
                                  </p:stCondLst>
                                  <p:childTnLst>
                                    <p:anim calcmode="lin" valueType="num">
                                      <p:cBhvr>
                                        <p:cTn id="13" dur="1000"/>
                                        <p:tgtEl>
                                          <p:spTgt spid="7"/>
                                        </p:tgtEl>
                                        <p:attrNameLst>
                                          <p:attrName>ppt_w</p:attrName>
                                        </p:attrNameLst>
                                      </p:cBhvr>
                                      <p:tavLst>
                                        <p:tav tm="0">
                                          <p:val>
                                            <p:strVal val="ppt_w"/>
                                          </p:val>
                                        </p:tav>
                                        <p:tav tm="100000">
                                          <p:val>
                                            <p:strVal val="ppt_w+.3"/>
                                          </p:val>
                                        </p:tav>
                                      </p:tavLst>
                                    </p:anim>
                                    <p:anim calcmode="lin" valueType="num">
                                      <p:cBhvr>
                                        <p:cTn id="14" dur="1000"/>
                                        <p:tgtEl>
                                          <p:spTgt spid="7"/>
                                        </p:tgtEl>
                                        <p:attrNameLst>
                                          <p:attrName>ppt_h</p:attrName>
                                        </p:attrNameLst>
                                      </p:cBhvr>
                                      <p:tavLst>
                                        <p:tav tm="0">
                                          <p:val>
                                            <p:strVal val="ppt_h"/>
                                          </p:val>
                                        </p:tav>
                                        <p:tav tm="100000">
                                          <p:val>
                                            <p:strVal val="ppt_h"/>
                                          </p:val>
                                        </p:tav>
                                      </p:tavLst>
                                    </p:anim>
                                    <p:animEffect transition="out" filter="fade">
                                      <p:cBhvr>
                                        <p:cTn id="15" dur="1000"/>
                                        <p:tgtEl>
                                          <p:spTgt spid="7"/>
                                        </p:tgtEl>
                                      </p:cBhvr>
                                    </p:animEffect>
                                    <p:set>
                                      <p:cBhvr>
                                        <p:cTn id="16" dur="1" fill="hold">
                                          <p:stCondLst>
                                            <p:cond delay="999"/>
                                          </p:stCondLst>
                                        </p:cTn>
                                        <p:tgtEl>
                                          <p:spTgt spid="7"/>
                                        </p:tgtEl>
                                        <p:attrNameLst>
                                          <p:attrName>style.visibility</p:attrName>
                                        </p:attrNameLst>
                                      </p:cBhvr>
                                      <p:to>
                                        <p:strVal val="hidden"/>
                                      </p:to>
                                    </p:set>
                                  </p:childTnLst>
                                </p:cTn>
                              </p:par>
                              <p:par>
                                <p:cTn id="17" presetID="50" presetClass="exit" presetSubtype="0" accel="100000" fill="hold" grpId="0" nodeType="withEffect">
                                  <p:stCondLst>
                                    <p:cond delay="0"/>
                                  </p:stCondLst>
                                  <p:childTnLst>
                                    <p:anim calcmode="lin" valueType="num">
                                      <p:cBhvr>
                                        <p:cTn id="18" dur="1000"/>
                                        <p:tgtEl>
                                          <p:spTgt spid="10"/>
                                        </p:tgtEl>
                                        <p:attrNameLst>
                                          <p:attrName>ppt_w</p:attrName>
                                        </p:attrNameLst>
                                      </p:cBhvr>
                                      <p:tavLst>
                                        <p:tav tm="0">
                                          <p:val>
                                            <p:strVal val="ppt_w"/>
                                          </p:val>
                                        </p:tav>
                                        <p:tav tm="100000">
                                          <p:val>
                                            <p:strVal val="ppt_w+.3"/>
                                          </p:val>
                                        </p:tav>
                                      </p:tavLst>
                                    </p:anim>
                                    <p:anim calcmode="lin" valueType="num">
                                      <p:cBhvr>
                                        <p:cTn id="19" dur="1000"/>
                                        <p:tgtEl>
                                          <p:spTgt spid="10"/>
                                        </p:tgtEl>
                                        <p:attrNameLst>
                                          <p:attrName>ppt_h</p:attrName>
                                        </p:attrNameLst>
                                      </p:cBhvr>
                                      <p:tavLst>
                                        <p:tav tm="0">
                                          <p:val>
                                            <p:strVal val="ppt_h"/>
                                          </p:val>
                                        </p:tav>
                                        <p:tav tm="100000">
                                          <p:val>
                                            <p:strVal val="ppt_h"/>
                                          </p:val>
                                        </p:tav>
                                      </p:tavLst>
                                    </p:anim>
                                    <p:animEffect transition="out" filter="fade">
                                      <p:cBhvr>
                                        <p:cTn id="20" dur="1000"/>
                                        <p:tgtEl>
                                          <p:spTgt spid="10"/>
                                        </p:tgtEl>
                                      </p:cBhvr>
                                    </p:animEffect>
                                    <p:set>
                                      <p:cBhvr>
                                        <p:cTn id="21" dur="1" fill="hold">
                                          <p:stCondLst>
                                            <p:cond delay="999"/>
                                          </p:stCondLst>
                                        </p:cTn>
                                        <p:tgtEl>
                                          <p:spTgt spid="10"/>
                                        </p:tgtEl>
                                        <p:attrNameLst>
                                          <p:attrName>style.visibility</p:attrName>
                                        </p:attrNameLst>
                                      </p:cBhvr>
                                      <p:to>
                                        <p:strVal val="hidden"/>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50" presetClass="exit" presetSubtype="0" accel="100000" fill="hold" nodeType="clickEffect">
                                  <p:stCondLst>
                                    <p:cond delay="0"/>
                                  </p:stCondLst>
                                  <p:childTnLst>
                                    <p:anim calcmode="lin" valueType="num">
                                      <p:cBhvr>
                                        <p:cTn id="25" dur="1000"/>
                                        <p:tgtEl>
                                          <p:spTgt spid="5"/>
                                        </p:tgtEl>
                                        <p:attrNameLst>
                                          <p:attrName>ppt_w</p:attrName>
                                        </p:attrNameLst>
                                      </p:cBhvr>
                                      <p:tavLst>
                                        <p:tav tm="0">
                                          <p:val>
                                            <p:strVal val="ppt_w"/>
                                          </p:val>
                                        </p:tav>
                                        <p:tav tm="100000">
                                          <p:val>
                                            <p:strVal val="ppt_w+.3"/>
                                          </p:val>
                                        </p:tav>
                                      </p:tavLst>
                                    </p:anim>
                                    <p:anim calcmode="lin" valueType="num">
                                      <p:cBhvr>
                                        <p:cTn id="26" dur="1000"/>
                                        <p:tgtEl>
                                          <p:spTgt spid="5"/>
                                        </p:tgtEl>
                                        <p:attrNameLst>
                                          <p:attrName>ppt_h</p:attrName>
                                        </p:attrNameLst>
                                      </p:cBhvr>
                                      <p:tavLst>
                                        <p:tav tm="0">
                                          <p:val>
                                            <p:strVal val="ppt_h"/>
                                          </p:val>
                                        </p:tav>
                                        <p:tav tm="100000">
                                          <p:val>
                                            <p:strVal val="ppt_h"/>
                                          </p:val>
                                        </p:tav>
                                      </p:tavLst>
                                    </p:anim>
                                    <p:animEffect transition="out" filter="fade">
                                      <p:cBhvr>
                                        <p:cTn id="27" dur="1000"/>
                                        <p:tgtEl>
                                          <p:spTgt spid="5"/>
                                        </p:tgtEl>
                                      </p:cBhvr>
                                    </p:animEffect>
                                    <p:set>
                                      <p:cBhvr>
                                        <p:cTn id="28"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descr="תמונה שמכילה מקורה, קיר, תקרה&#10;&#10;התיאור נוצר באופן אוטומטי">
            <a:extLst>
              <a:ext uri="{FF2B5EF4-FFF2-40B4-BE49-F238E27FC236}">
                <a16:creationId xmlns:a16="http://schemas.microsoft.com/office/drawing/2014/main" id="{BCF81A18-EA74-4726-9B0D-1CDFB581A8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תמונה 4" descr="תמונה שמכילה קיר, מקורה, כמה&#10;&#10;התיאור נוצר באופן אוטומטי">
            <a:extLst>
              <a:ext uri="{FF2B5EF4-FFF2-40B4-BE49-F238E27FC236}">
                <a16:creationId xmlns:a16="http://schemas.microsoft.com/office/drawing/2014/main" id="{A448E3B2-8430-4094-9A1B-A443AE3A00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38188"/>
            <a:ext cx="9144000" cy="615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תמונה 6" descr="תמונה שמכילה מקורה, קומה, תקרה&#10;&#10;התיאור נוצר באופן אוטומטי">
            <a:extLst>
              <a:ext uri="{FF2B5EF4-FFF2-40B4-BE49-F238E27FC236}">
                <a16:creationId xmlns:a16="http://schemas.microsoft.com/office/drawing/2014/main" id="{B01E7D5A-01F0-4E5D-AFE0-3FA8C738DF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38188"/>
            <a:ext cx="9144000" cy="615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תמונה 2" descr="תמונה שמכילה קיר, מקורה&#10;&#10;התיאור נוצר באופן אוטומטי">
            <a:extLst>
              <a:ext uri="{FF2B5EF4-FFF2-40B4-BE49-F238E27FC236}">
                <a16:creationId xmlns:a16="http://schemas.microsoft.com/office/drawing/2014/main" id="{9D510864-7551-466F-A5A9-F9BAD3C041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04850"/>
            <a:ext cx="9144000" cy="615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תמונה 10" descr="תמונה שמכילה מקורה, קיר, קומה, בניין&#10;&#10;התיאור נוצר באופן אוטומטי">
            <a:extLst>
              <a:ext uri="{FF2B5EF4-FFF2-40B4-BE49-F238E27FC236}">
                <a16:creationId xmlns:a16="http://schemas.microsoft.com/office/drawing/2014/main" id="{84E15CD5-4218-4E48-82C7-80461DD7D9C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738188"/>
            <a:ext cx="9144000" cy="615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8" fill="hold" nodeType="clickEffect">
                                  <p:stCondLst>
                                    <p:cond delay="0"/>
                                  </p:stCondLst>
                                  <p:childTnLst>
                                    <p:anim calcmode="lin" valueType="num">
                                      <p:cBhvr>
                                        <p:cTn id="6" dur="1000"/>
                                        <p:tgtEl>
                                          <p:spTgt spid="11"/>
                                        </p:tgtEl>
                                        <p:attrNameLst>
                                          <p:attrName>ppt_x</p:attrName>
                                        </p:attrNameLst>
                                      </p:cBhvr>
                                      <p:tavLst>
                                        <p:tav tm="0">
                                          <p:val>
                                            <p:strVal val="ppt_x"/>
                                          </p:val>
                                        </p:tav>
                                        <p:tav tm="100000">
                                          <p:val>
                                            <p:strVal val="ppt_x-ppt_w/2"/>
                                          </p:val>
                                        </p:tav>
                                      </p:tavLst>
                                    </p:anim>
                                    <p:anim calcmode="lin" valueType="num">
                                      <p:cBhvr>
                                        <p:cTn id="7" dur="1000"/>
                                        <p:tgtEl>
                                          <p:spTgt spid="11"/>
                                        </p:tgtEl>
                                        <p:attrNameLst>
                                          <p:attrName>ppt_y</p:attrName>
                                        </p:attrNameLst>
                                      </p:cBhvr>
                                      <p:tavLst>
                                        <p:tav tm="0">
                                          <p:val>
                                            <p:strVal val="ppt_y"/>
                                          </p:val>
                                        </p:tav>
                                        <p:tav tm="100000">
                                          <p:val>
                                            <p:strVal val="ppt_y"/>
                                          </p:val>
                                        </p:tav>
                                      </p:tavLst>
                                    </p:anim>
                                    <p:anim calcmode="lin" valueType="num">
                                      <p:cBhvr>
                                        <p:cTn id="8" dur="1000"/>
                                        <p:tgtEl>
                                          <p:spTgt spid="11"/>
                                        </p:tgtEl>
                                        <p:attrNameLst>
                                          <p:attrName>ppt_w</p:attrName>
                                        </p:attrNameLst>
                                      </p:cBhvr>
                                      <p:tavLst>
                                        <p:tav tm="0">
                                          <p:val>
                                            <p:strVal val="ppt_w"/>
                                          </p:val>
                                        </p:tav>
                                        <p:tav tm="100000">
                                          <p:val>
                                            <p:fltVal val="0"/>
                                          </p:val>
                                        </p:tav>
                                      </p:tavLst>
                                    </p:anim>
                                    <p:anim calcmode="lin" valueType="num">
                                      <p:cBhvr>
                                        <p:cTn id="9" dur="1000"/>
                                        <p:tgtEl>
                                          <p:spTgt spid="11"/>
                                        </p:tgtEl>
                                        <p:attrNameLst>
                                          <p:attrName>ppt_h</p:attrName>
                                        </p:attrNameLst>
                                      </p:cBhvr>
                                      <p:tavLst>
                                        <p:tav tm="0">
                                          <p:val>
                                            <p:strVal val="ppt_h"/>
                                          </p:val>
                                        </p:tav>
                                        <p:tav tm="100000">
                                          <p:val>
                                            <p:strVal val="ppt_h"/>
                                          </p:val>
                                        </p:tav>
                                      </p:tavLst>
                                    </p:anim>
                                    <p:set>
                                      <p:cBhvr>
                                        <p:cTn id="10" dur="1" fill="hold">
                                          <p:stCondLst>
                                            <p:cond delay="999"/>
                                          </p:stCondLst>
                                        </p:cTn>
                                        <p:tgtEl>
                                          <p:spTgt spid="11"/>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xit" presetSubtype="2" fill="hold" nodeType="clickEffect">
                                  <p:stCondLst>
                                    <p:cond delay="0"/>
                                  </p:stCondLst>
                                  <p:childTnLst>
                                    <p:anim calcmode="lin" valueType="num">
                                      <p:cBhvr>
                                        <p:cTn id="14" dur="1000"/>
                                        <p:tgtEl>
                                          <p:spTgt spid="3"/>
                                        </p:tgtEl>
                                        <p:attrNameLst>
                                          <p:attrName>ppt_x</p:attrName>
                                        </p:attrNameLst>
                                      </p:cBhvr>
                                      <p:tavLst>
                                        <p:tav tm="0">
                                          <p:val>
                                            <p:strVal val="ppt_x"/>
                                          </p:val>
                                        </p:tav>
                                        <p:tav tm="100000">
                                          <p:val>
                                            <p:strVal val="ppt_x+ppt_w/2"/>
                                          </p:val>
                                        </p:tav>
                                      </p:tavLst>
                                    </p:anim>
                                    <p:anim calcmode="lin" valueType="num">
                                      <p:cBhvr>
                                        <p:cTn id="15" dur="1000"/>
                                        <p:tgtEl>
                                          <p:spTgt spid="3"/>
                                        </p:tgtEl>
                                        <p:attrNameLst>
                                          <p:attrName>ppt_y</p:attrName>
                                        </p:attrNameLst>
                                      </p:cBhvr>
                                      <p:tavLst>
                                        <p:tav tm="0">
                                          <p:val>
                                            <p:strVal val="ppt_y"/>
                                          </p:val>
                                        </p:tav>
                                        <p:tav tm="100000">
                                          <p:val>
                                            <p:strVal val="ppt_y"/>
                                          </p:val>
                                        </p:tav>
                                      </p:tavLst>
                                    </p:anim>
                                    <p:anim calcmode="lin" valueType="num">
                                      <p:cBhvr>
                                        <p:cTn id="16" dur="1000"/>
                                        <p:tgtEl>
                                          <p:spTgt spid="3"/>
                                        </p:tgtEl>
                                        <p:attrNameLst>
                                          <p:attrName>ppt_w</p:attrName>
                                        </p:attrNameLst>
                                      </p:cBhvr>
                                      <p:tavLst>
                                        <p:tav tm="0">
                                          <p:val>
                                            <p:strVal val="ppt_w"/>
                                          </p:val>
                                        </p:tav>
                                        <p:tav tm="100000">
                                          <p:val>
                                            <p:fltVal val="0"/>
                                          </p:val>
                                        </p:tav>
                                      </p:tavLst>
                                    </p:anim>
                                    <p:anim calcmode="lin" valueType="num">
                                      <p:cBhvr>
                                        <p:cTn id="17" dur="1000"/>
                                        <p:tgtEl>
                                          <p:spTgt spid="3"/>
                                        </p:tgtEl>
                                        <p:attrNameLst>
                                          <p:attrName>ppt_h</p:attrName>
                                        </p:attrNameLst>
                                      </p:cBhvr>
                                      <p:tavLst>
                                        <p:tav tm="0">
                                          <p:val>
                                            <p:strVal val="ppt_h"/>
                                          </p:val>
                                        </p:tav>
                                        <p:tav tm="100000">
                                          <p:val>
                                            <p:strVal val="ppt_h"/>
                                          </p:val>
                                        </p:tav>
                                      </p:tavLst>
                                    </p:anim>
                                    <p:set>
                                      <p:cBhvr>
                                        <p:cTn id="18" dur="1" fill="hold">
                                          <p:stCondLst>
                                            <p:cond delay="999"/>
                                          </p:stCondLst>
                                        </p:cTn>
                                        <p:tgtEl>
                                          <p:spTgt spid="3"/>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xit" presetSubtype="4" fill="hold" nodeType="clickEffect">
                                  <p:stCondLst>
                                    <p:cond delay="0"/>
                                  </p:stCondLst>
                                  <p:childTnLst>
                                    <p:anim calcmode="lin" valueType="num">
                                      <p:cBhvr>
                                        <p:cTn id="22" dur="1000"/>
                                        <p:tgtEl>
                                          <p:spTgt spid="7"/>
                                        </p:tgtEl>
                                        <p:attrNameLst>
                                          <p:attrName>ppt_x</p:attrName>
                                        </p:attrNameLst>
                                      </p:cBhvr>
                                      <p:tavLst>
                                        <p:tav tm="0">
                                          <p:val>
                                            <p:strVal val="ppt_x"/>
                                          </p:val>
                                        </p:tav>
                                        <p:tav tm="100000">
                                          <p:val>
                                            <p:strVal val="ppt_x"/>
                                          </p:val>
                                        </p:tav>
                                      </p:tavLst>
                                    </p:anim>
                                    <p:anim calcmode="lin" valueType="num">
                                      <p:cBhvr>
                                        <p:cTn id="23" dur="1000"/>
                                        <p:tgtEl>
                                          <p:spTgt spid="7"/>
                                        </p:tgtEl>
                                        <p:attrNameLst>
                                          <p:attrName>ppt_y</p:attrName>
                                        </p:attrNameLst>
                                      </p:cBhvr>
                                      <p:tavLst>
                                        <p:tav tm="0">
                                          <p:val>
                                            <p:strVal val="ppt_y"/>
                                          </p:val>
                                        </p:tav>
                                        <p:tav tm="100000">
                                          <p:val>
                                            <p:strVal val="ppt_y+ppt_h/2"/>
                                          </p:val>
                                        </p:tav>
                                      </p:tavLst>
                                    </p:anim>
                                    <p:anim calcmode="lin" valueType="num">
                                      <p:cBhvr>
                                        <p:cTn id="24" dur="1000"/>
                                        <p:tgtEl>
                                          <p:spTgt spid="7"/>
                                        </p:tgtEl>
                                        <p:attrNameLst>
                                          <p:attrName>ppt_w</p:attrName>
                                        </p:attrNameLst>
                                      </p:cBhvr>
                                      <p:tavLst>
                                        <p:tav tm="0">
                                          <p:val>
                                            <p:strVal val="ppt_w"/>
                                          </p:val>
                                        </p:tav>
                                        <p:tav tm="100000">
                                          <p:val>
                                            <p:strVal val="ppt_w"/>
                                          </p:val>
                                        </p:tav>
                                      </p:tavLst>
                                    </p:anim>
                                    <p:anim calcmode="lin" valueType="num">
                                      <p:cBhvr>
                                        <p:cTn id="25" dur="1000"/>
                                        <p:tgtEl>
                                          <p:spTgt spid="7"/>
                                        </p:tgtEl>
                                        <p:attrNameLst>
                                          <p:attrName>ppt_h</p:attrName>
                                        </p:attrNameLst>
                                      </p:cBhvr>
                                      <p:tavLst>
                                        <p:tav tm="0">
                                          <p:val>
                                            <p:strVal val="ppt_h"/>
                                          </p:val>
                                        </p:tav>
                                        <p:tav tm="100000">
                                          <p:val>
                                            <p:fltVal val="0"/>
                                          </p:val>
                                        </p:tav>
                                      </p:tavLst>
                                    </p:anim>
                                    <p:set>
                                      <p:cBhvr>
                                        <p:cTn id="26" dur="1" fill="hold">
                                          <p:stCondLst>
                                            <p:cond delay="999"/>
                                          </p:stCondLst>
                                        </p:cTn>
                                        <p:tgtEl>
                                          <p:spTgt spid="7"/>
                                        </p:tgtEl>
                                        <p:attrNameLst>
                                          <p:attrName>style.visibility</p:attrName>
                                        </p:attrNameLst>
                                      </p:cBhvr>
                                      <p:to>
                                        <p:strVal val="hidden"/>
                                      </p:to>
                                    </p:set>
                                  </p:childTnLst>
                                </p:cTn>
                              </p:par>
                              <p:par>
                                <p:cTn id="27" presetID="10"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6" presetClass="exit" presetSubtype="21" fill="hold" nodeType="clickEffect">
                                  <p:stCondLst>
                                    <p:cond delay="0"/>
                                  </p:stCondLst>
                                  <p:childTnLst>
                                    <p:animEffect transition="out" filter="barn(inVertical)">
                                      <p:cBhvr>
                                        <p:cTn id="33" dur="1000"/>
                                        <p:tgtEl>
                                          <p:spTgt spid="5"/>
                                        </p:tgtEl>
                                      </p:cBhvr>
                                    </p:animEffect>
                                    <p:set>
                                      <p:cBhvr>
                                        <p:cTn id="34" dur="1" fill="hold">
                                          <p:stCondLst>
                                            <p:cond delay="999"/>
                                          </p:stCondLst>
                                        </p:cTn>
                                        <p:tgtEl>
                                          <p:spTgt spid="5"/>
                                        </p:tgtEl>
                                        <p:attrNameLst>
                                          <p:attrName>style.visibility</p:attrName>
                                        </p:attrNameLst>
                                      </p:cBhvr>
                                      <p:to>
                                        <p:strVal val="hidden"/>
                                      </p:to>
                                    </p:set>
                                  </p:childTnLst>
                                </p:cTn>
                              </p:par>
                              <p:par>
                                <p:cTn id="35" presetID="55"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strVal val="#ppt_w*0.70"/>
                                          </p:val>
                                        </p:tav>
                                        <p:tav tm="100000">
                                          <p:val>
                                            <p:strVal val="#ppt_w"/>
                                          </p:val>
                                        </p:tav>
                                      </p:tavLst>
                                    </p:anim>
                                    <p:anim calcmode="lin" valueType="num">
                                      <p:cBhvr>
                                        <p:cTn id="38" dur="1000" fill="hold"/>
                                        <p:tgtEl>
                                          <p:spTgt spid="4"/>
                                        </p:tgtEl>
                                        <p:attrNameLst>
                                          <p:attrName>ppt_h</p:attrName>
                                        </p:attrNameLst>
                                      </p:cBhvr>
                                      <p:tavLst>
                                        <p:tav tm="0">
                                          <p:val>
                                            <p:strVal val="#ppt_h"/>
                                          </p:val>
                                        </p:tav>
                                        <p:tav tm="100000">
                                          <p:val>
                                            <p:strVal val="#ppt_h"/>
                                          </p:val>
                                        </p:tav>
                                      </p:tavLst>
                                    </p:anim>
                                    <p:animEffect transition="in" filter="fade">
                                      <p:cBhvr>
                                        <p:cTn id="3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תמונה 9" descr="תמונה שמכילה מקורה, מזבח, כמה&#10;&#10;התיאור נוצר באופן אוטומטי">
            <a:extLst>
              <a:ext uri="{FF2B5EF4-FFF2-40B4-BE49-F238E27FC236}">
                <a16:creationId xmlns:a16="http://schemas.microsoft.com/office/drawing/2014/main" id="{A3775E18-1475-489D-B802-4F16E008AD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4050"/>
            <a:ext cx="9144000"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תמונה 7" descr="תמונה שמכילה מקורה, שונה, שרשרת, מסודר&#10;&#10;התיאור נוצר באופן אוטומטי">
            <a:extLst>
              <a:ext uri="{FF2B5EF4-FFF2-40B4-BE49-F238E27FC236}">
                <a16:creationId xmlns:a16="http://schemas.microsoft.com/office/drawing/2014/main" id="{A0EE8073-7308-46BF-8377-4ADA48C2C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4050"/>
            <a:ext cx="9144000" cy="622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תמונה 11" descr="תמונה שמכילה מקורה, כלי חרס, הגדר, דקורטיבי&#10;&#10;התיאור נוצר באופן אוטומטי">
            <a:extLst>
              <a:ext uri="{FF2B5EF4-FFF2-40B4-BE49-F238E27FC236}">
                <a16:creationId xmlns:a16="http://schemas.microsoft.com/office/drawing/2014/main" id="{176CC063-2AFF-4DC0-80E9-10D4F3193D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75" y="687388"/>
            <a:ext cx="9324975" cy="622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תמונה 13" descr="תמונה שמכילה מקורה, מקושט, כמה&#10;&#10;התיאור נוצר באופן אוטומטי">
            <a:extLst>
              <a:ext uri="{FF2B5EF4-FFF2-40B4-BE49-F238E27FC236}">
                <a16:creationId xmlns:a16="http://schemas.microsoft.com/office/drawing/2014/main" id="{384C65E0-2DC9-4EED-A403-A30DA74665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075" y="631825"/>
            <a:ext cx="9324975" cy="628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תיבת טקסט 3">
            <a:extLst>
              <a:ext uri="{FF2B5EF4-FFF2-40B4-BE49-F238E27FC236}">
                <a16:creationId xmlns:a16="http://schemas.microsoft.com/office/drawing/2014/main" id="{5AE8A278-1003-4BB3-A003-2E4BB0761B2F}"/>
              </a:ext>
            </a:extLst>
          </p:cNvPr>
          <p:cNvSpPr txBox="1">
            <a:spLocks noChangeArrowheads="1"/>
          </p:cNvSpPr>
          <p:nvPr/>
        </p:nvSpPr>
        <p:spPr bwMode="auto">
          <a:xfrm>
            <a:off x="0" y="8413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sz="2000" b="1">
                <a:solidFill>
                  <a:schemeClr val="tx2"/>
                </a:solidFill>
              </a:rPr>
              <a:t>כאן – תצוגת כלי קרמיקה מרהיבים, כמו גם תכשיטים למיניהם.</a:t>
            </a:r>
            <a:br>
              <a:rPr lang="en-US" altLang="he-IL" sz="2000" b="1">
                <a:solidFill>
                  <a:schemeClr val="tx2"/>
                </a:solidFill>
              </a:rPr>
            </a:br>
            <a:endParaRPr lang="he-IL" altLang="he-IL" sz="2000" b="1">
              <a:solidFill>
                <a:schemeClr val="tx2"/>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xit" presetSubtype="32" fill="hold" nodeType="clickEffect">
                                  <p:stCondLst>
                                    <p:cond delay="0"/>
                                  </p:stCondLst>
                                  <p:childTnLst>
                                    <p:animEffect transition="out" filter="plus(out)">
                                      <p:cBhvr>
                                        <p:cTn id="6" dur="1000"/>
                                        <p:tgtEl>
                                          <p:spTgt spid="14"/>
                                        </p:tgtEl>
                                      </p:cBhvr>
                                    </p:animEffect>
                                    <p:set>
                                      <p:cBhvr>
                                        <p:cTn id="7" dur="1" fill="hold">
                                          <p:stCondLst>
                                            <p:cond delay="999"/>
                                          </p:stCondLst>
                                        </p:cTn>
                                        <p:tgtEl>
                                          <p:spTgt spid="1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xit" presetSubtype="32" fill="hold" nodeType="clickEffect">
                                  <p:stCondLst>
                                    <p:cond delay="0"/>
                                  </p:stCondLst>
                                  <p:childTnLst>
                                    <p:animEffect transition="out" filter="plus(out)">
                                      <p:cBhvr>
                                        <p:cTn id="11" dur="1000"/>
                                        <p:tgtEl>
                                          <p:spTgt spid="12"/>
                                        </p:tgtEl>
                                      </p:cBhvr>
                                    </p:animEffect>
                                    <p:set>
                                      <p:cBhvr>
                                        <p:cTn id="12" dur="1" fill="hold">
                                          <p:stCondLst>
                                            <p:cond delay="999"/>
                                          </p:stCondLst>
                                        </p:cTn>
                                        <p:tgtEl>
                                          <p:spTgt spid="1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3" presetClass="exit" presetSubtype="32" fill="hold" nodeType="clickEffect">
                                  <p:stCondLst>
                                    <p:cond delay="0"/>
                                  </p:stCondLst>
                                  <p:childTnLst>
                                    <p:animEffect transition="out" filter="plus(out)">
                                      <p:cBhvr>
                                        <p:cTn id="16" dur="1000"/>
                                        <p:tgtEl>
                                          <p:spTgt spid="8"/>
                                        </p:tgtEl>
                                      </p:cBhvr>
                                    </p:animEffect>
                                    <p:set>
                                      <p:cBhvr>
                                        <p:cTn id="17"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תמונה 3" descr="תמונה שמכילה מקורה&#10;&#10;התיאור נוצר באופן אוטומטי">
            <a:extLst>
              <a:ext uri="{FF2B5EF4-FFF2-40B4-BE49-F238E27FC236}">
                <a16:creationId xmlns:a16="http://schemas.microsoft.com/office/drawing/2014/main" id="{520A9E00-19BE-4656-AB38-21698779DD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4225"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תמונה 5">
            <a:extLst>
              <a:ext uri="{FF2B5EF4-FFF2-40B4-BE49-F238E27FC236}">
                <a16:creationId xmlns:a16="http://schemas.microsoft.com/office/drawing/2014/main" id="{8799F018-0EE0-452A-B526-39760E1D34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4225" y="760413"/>
            <a:ext cx="4572000" cy="609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תמונה 7" descr="תמונה שמכילה טקסט, שולחן, מקורה, כמה&#10;&#10;התיאור נוצר באופן אוטומטי">
            <a:extLst>
              <a:ext uri="{FF2B5EF4-FFF2-40B4-BE49-F238E27FC236}">
                <a16:creationId xmlns:a16="http://schemas.microsoft.com/office/drawing/2014/main" id="{57329B6B-99D8-4AB4-BF7B-DBC00AD88D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4038" y="400050"/>
            <a:ext cx="8035925" cy="645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20485" name="תיבת טקסט 1">
            <a:extLst>
              <a:ext uri="{FF2B5EF4-FFF2-40B4-BE49-F238E27FC236}">
                <a16:creationId xmlns:a16="http://schemas.microsoft.com/office/drawing/2014/main" id="{FD51FD82-D228-4664-94BB-51CC3AD4ADFA}"/>
              </a:ext>
            </a:extLst>
          </p:cNvPr>
          <p:cNvSpPr txBox="1">
            <a:spLocks noChangeArrowheads="1"/>
          </p:cNvSpPr>
          <p:nvPr/>
        </p:nvSpPr>
        <p:spPr bwMode="auto">
          <a:xfrm>
            <a:off x="0" y="0"/>
            <a:ext cx="9144000" cy="400050"/>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sz="2000" b="1">
                <a:solidFill>
                  <a:schemeClr val="tx2"/>
                </a:solidFill>
              </a:rPr>
              <a:t>הנה עוד כמה פריטים מסוגים שונים, ונסיים תצוגה זו,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xit" presetSubtype="37" fill="hold" nodeType="clickEffect">
                                  <p:stCondLst>
                                    <p:cond delay="0"/>
                                  </p:stCondLst>
                                  <p:childTnLst>
                                    <p:animEffect transition="out" filter="barn(outVertical)">
                                      <p:cBhvr>
                                        <p:cTn id="6" dur="1000"/>
                                        <p:tgtEl>
                                          <p:spTgt spid="8"/>
                                        </p:tgtEl>
                                      </p:cBhvr>
                                    </p:animEffect>
                                    <p:set>
                                      <p:cBhvr>
                                        <p:cTn id="7" dur="1" fill="hold">
                                          <p:stCondLst>
                                            <p:cond delay="999"/>
                                          </p:stCondLst>
                                        </p:cTn>
                                        <p:tgtEl>
                                          <p:spTgt spid="8"/>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xit" presetSubtype="10" fill="hold" nodeType="clickEffect">
                                  <p:stCondLst>
                                    <p:cond delay="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strVal val="ppt_h"/>
                                          </p:val>
                                        </p:tav>
                                      </p:tavLst>
                                    </p:anim>
                                    <p:set>
                                      <p:cBhvr>
                                        <p:cTn id="13"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descr="תמונה שמכילה מקורה, קיר&#10;&#10;התיאור נוצר באופן אוטומטי">
            <a:extLst>
              <a:ext uri="{FF2B5EF4-FFF2-40B4-BE49-F238E27FC236}">
                <a16:creationId xmlns:a16="http://schemas.microsoft.com/office/drawing/2014/main" id="{79B1A5CE-BD0D-414C-B0E0-51FF9F5BD9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תמונה 8">
            <a:extLst>
              <a:ext uri="{FF2B5EF4-FFF2-40B4-BE49-F238E27FC236}">
                <a16:creationId xmlns:a16="http://schemas.microsoft.com/office/drawing/2014/main" id="{90C2310E-8BEC-472A-9CD6-273F74E6B6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12788"/>
            <a:ext cx="9144000" cy="543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תמונה 9" descr="תמונה שמכילה מקורה, קיר, תקרה&#10;&#10;התיאור נוצר באופן אוטומטי">
            <a:extLst>
              <a:ext uri="{FF2B5EF4-FFF2-40B4-BE49-F238E27FC236}">
                <a16:creationId xmlns:a16="http://schemas.microsoft.com/office/drawing/2014/main" id="{A7DB2B65-1EC9-4766-8B88-5C4CFF5451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xit" presetSubtype="2" fill="hold" nodeType="clickEffect">
                                  <p:stCondLst>
                                    <p:cond delay="0"/>
                                  </p:stCondLst>
                                  <p:childTnLst>
                                    <p:anim calcmode="lin" valueType="num">
                                      <p:cBhvr additive="base">
                                        <p:cTn id="6" dur="1000"/>
                                        <p:tgtEl>
                                          <p:spTgt spid="10"/>
                                        </p:tgtEl>
                                        <p:attrNameLst>
                                          <p:attrName>ppt_x</p:attrName>
                                        </p:attrNameLst>
                                      </p:cBhvr>
                                      <p:tavLst>
                                        <p:tav tm="0">
                                          <p:val>
                                            <p:strVal val="#ppt_x"/>
                                          </p:val>
                                        </p:tav>
                                        <p:tav tm="100000">
                                          <p:val>
                                            <p:strVal val="#ppt_x+#ppt_w*1.125000"/>
                                          </p:val>
                                        </p:tav>
                                      </p:tavLst>
                                    </p:anim>
                                    <p:animEffect transition="out" filter="wipe(right)">
                                      <p:cBhvr>
                                        <p:cTn id="7" dur="1000"/>
                                        <p:tgtEl>
                                          <p:spTgt spid="10"/>
                                        </p:tgtEl>
                                      </p:cBhvr>
                                    </p:animEffect>
                                    <p:set>
                                      <p:cBhvr>
                                        <p:cTn id="8" dur="1" fill="hold">
                                          <p:stCondLst>
                                            <p:cond delay="999"/>
                                          </p:stCondLst>
                                        </p:cTn>
                                        <p:tgtEl>
                                          <p:spTgt spid="10"/>
                                        </p:tgtEl>
                                        <p:attrNameLst>
                                          <p:attrName>style.visibility</p:attrName>
                                        </p:attrNameLst>
                                      </p:cBhvr>
                                      <p:to>
                                        <p:strVal val="hidden"/>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xit" presetSubtype="8" fill="hold" nodeType="clickEffect">
                                  <p:stCondLst>
                                    <p:cond delay="0"/>
                                  </p:stCondLst>
                                  <p:childTnLst>
                                    <p:anim calcmode="lin" valueType="num">
                                      <p:cBhvr additive="base">
                                        <p:cTn id="12" dur="1000"/>
                                        <p:tgtEl>
                                          <p:spTgt spid="9"/>
                                        </p:tgtEl>
                                        <p:attrNameLst>
                                          <p:attrName>ppt_x</p:attrName>
                                        </p:attrNameLst>
                                      </p:cBhvr>
                                      <p:tavLst>
                                        <p:tav tm="0">
                                          <p:val>
                                            <p:strVal val="#ppt_x"/>
                                          </p:val>
                                        </p:tav>
                                        <p:tav tm="100000">
                                          <p:val>
                                            <p:strVal val="#ppt_x-#ppt_w*1.125000"/>
                                          </p:val>
                                        </p:tav>
                                      </p:tavLst>
                                    </p:anim>
                                    <p:animEffect transition="out" filter="wipe(left)">
                                      <p:cBhvr>
                                        <p:cTn id="13" dur="1000"/>
                                        <p:tgtEl>
                                          <p:spTgt spid="9"/>
                                        </p:tgtEl>
                                      </p:cBhvr>
                                    </p:animEffect>
                                    <p:set>
                                      <p:cBhvr>
                                        <p:cTn id="14" dur="1" fill="hold">
                                          <p:stCondLst>
                                            <p:cond delay="999"/>
                                          </p:stCondLst>
                                        </p:cTn>
                                        <p:tgtEl>
                                          <p:spTgt spid="9"/>
                                        </p:tgtEl>
                                        <p:attrNameLst>
                                          <p:attrName>style.visibility</p:attrName>
                                        </p:attrNameLst>
                                      </p:cBhvr>
                                      <p:to>
                                        <p:strVal val="hidden"/>
                                      </p:to>
                                    </p:set>
                                  </p:childTnLst>
                                </p:cTn>
                              </p:par>
                              <p:par>
                                <p:cTn id="15" presetID="42"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תמונה 4" descr="תמונה שמכילה מקורה, רהיטים, מקושט&#10;&#10;התיאור נוצר באופן אוטומטי">
            <a:extLst>
              <a:ext uri="{FF2B5EF4-FFF2-40B4-BE49-F238E27FC236}">
                <a16:creationId xmlns:a16="http://schemas.microsoft.com/office/drawing/2014/main" id="{244051E1-7078-4EC9-A759-192EEF4E5E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7100" y="0"/>
            <a:ext cx="4749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תמונה 2" descr="תמונה שמכילה בניין, מסגד, מקום פולחן&#10;&#10;התיאור נוצר באופן אוטומטי">
            <a:extLst>
              <a:ext uri="{FF2B5EF4-FFF2-40B4-BE49-F238E27FC236}">
                <a16:creationId xmlns:a16="http://schemas.microsoft.com/office/drawing/2014/main" id="{224A0148-E3A3-4529-8A38-901D113147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775" y="0"/>
            <a:ext cx="81724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xit" presetSubtype="37" fill="hold" nodeType="clickEffect">
                                  <p:stCondLst>
                                    <p:cond delay="0"/>
                                  </p:stCondLst>
                                  <p:childTnLst>
                                    <p:animEffect transition="out" filter="barn(outVertical)">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3554" name="תיבת טקסט 1">
            <a:extLst>
              <a:ext uri="{FF2B5EF4-FFF2-40B4-BE49-F238E27FC236}">
                <a16:creationId xmlns:a16="http://schemas.microsoft.com/office/drawing/2014/main" id="{8C7B17B9-76F4-4D1C-ABA5-A9B72D30D9C3}"/>
              </a:ext>
            </a:extLst>
          </p:cNvPr>
          <p:cNvSpPr txBox="1">
            <a:spLocks noChangeArrowheads="1"/>
          </p:cNvSpPr>
          <p:nvPr/>
        </p:nvSpPr>
        <p:spPr bwMode="auto">
          <a:xfrm>
            <a:off x="0" y="0"/>
            <a:ext cx="9144000" cy="630238"/>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ts val="2100"/>
              </a:lnSpc>
              <a:spcBef>
                <a:spcPct val="0"/>
              </a:spcBef>
            </a:pPr>
            <a:r>
              <a:rPr lang="he-IL" altLang="he-IL" sz="2000" b="1">
                <a:solidFill>
                  <a:schemeClr val="tx2"/>
                </a:solidFill>
              </a:rPr>
              <a:t>ללא קשר של ממש לאמנות איסלמית מאכלס המוזיאון אוסף שעונים מהגדולים בעולם</a:t>
            </a:r>
            <a:br>
              <a:rPr lang="en-US" altLang="he-IL" sz="2000" b="1">
                <a:solidFill>
                  <a:schemeClr val="tx2"/>
                </a:solidFill>
              </a:rPr>
            </a:br>
            <a:r>
              <a:rPr lang="he-IL" altLang="he-IL" sz="2000" b="1">
                <a:solidFill>
                  <a:schemeClr val="tx2"/>
                </a:solidFill>
              </a:rPr>
              <a:t>נראה קמצוץ ממנו, ואף נטריח אתכם ללמוד משהו בנושא זה...,  </a:t>
            </a:r>
          </a:p>
        </p:txBody>
      </p:sp>
      <p:pic>
        <p:nvPicPr>
          <p:cNvPr id="23555" name="תמונה 7">
            <a:extLst>
              <a:ext uri="{FF2B5EF4-FFF2-40B4-BE49-F238E27FC236}">
                <a16:creationId xmlns:a16="http://schemas.microsoft.com/office/drawing/2014/main" id="{4B61BB85-DC3D-4825-A1C8-D5BAE910DE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3588"/>
            <a:ext cx="9144000" cy="609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תמונה 9">
            <a:extLst>
              <a:ext uri="{FF2B5EF4-FFF2-40B4-BE49-F238E27FC236}">
                <a16:creationId xmlns:a16="http://schemas.microsoft.com/office/drawing/2014/main" id="{A7BC63AF-6B20-4832-A558-9F7ADA49C8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30238"/>
            <a:ext cx="4965700" cy="622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תמונה 11">
            <a:extLst>
              <a:ext uri="{FF2B5EF4-FFF2-40B4-BE49-F238E27FC236}">
                <a16:creationId xmlns:a16="http://schemas.microsoft.com/office/drawing/2014/main" id="{C4727B68-E618-4678-939D-8F0202A217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5700" y="630238"/>
            <a:ext cx="4283075" cy="622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xit" presetSubtype="2" fill="hold" nodeType="clickEffect">
                                  <p:stCondLst>
                                    <p:cond delay="0"/>
                                  </p:stCondLst>
                                  <p:childTnLst>
                                    <p:anim calcmode="lin" valueType="num">
                                      <p:cBhvr additive="base">
                                        <p:cTn id="6" dur="1000"/>
                                        <p:tgtEl>
                                          <p:spTgt spid="12"/>
                                        </p:tgtEl>
                                        <p:attrNameLst>
                                          <p:attrName>ppt_x</p:attrName>
                                        </p:attrNameLst>
                                      </p:cBhvr>
                                      <p:tavLst>
                                        <p:tav tm="0">
                                          <p:val>
                                            <p:strVal val="#ppt_x"/>
                                          </p:val>
                                        </p:tav>
                                        <p:tav tm="100000">
                                          <p:val>
                                            <p:strVal val="#ppt_x+#ppt_w*1.125000"/>
                                          </p:val>
                                        </p:tav>
                                      </p:tavLst>
                                    </p:anim>
                                    <p:animEffect transition="out" filter="wipe(right)">
                                      <p:cBhvr>
                                        <p:cTn id="7" dur="1000"/>
                                        <p:tgtEl>
                                          <p:spTgt spid="12"/>
                                        </p:tgtEl>
                                      </p:cBhvr>
                                    </p:animEffect>
                                    <p:set>
                                      <p:cBhvr>
                                        <p:cTn id="8" dur="1" fill="hold">
                                          <p:stCondLst>
                                            <p:cond delay="999"/>
                                          </p:stCondLst>
                                        </p:cTn>
                                        <p:tgtEl>
                                          <p:spTgt spid="12"/>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1000"/>
                                        <p:tgtEl>
                                          <p:spTgt spid="10"/>
                                        </p:tgtEl>
                                        <p:attrNameLst>
                                          <p:attrName>ppt_x</p:attrName>
                                        </p:attrNameLst>
                                      </p:cBhvr>
                                      <p:tavLst>
                                        <p:tav tm="0">
                                          <p:val>
                                            <p:strVal val="#ppt_x"/>
                                          </p:val>
                                        </p:tav>
                                        <p:tav tm="100000">
                                          <p:val>
                                            <p:strVal val="#ppt_x-#ppt_w*1.125000"/>
                                          </p:val>
                                        </p:tav>
                                      </p:tavLst>
                                    </p:anim>
                                    <p:animEffect transition="out" filter="wipe(left)">
                                      <p:cBhvr>
                                        <p:cTn id="11" dur="1000"/>
                                        <p:tgtEl>
                                          <p:spTgt spid="10"/>
                                        </p:tgtEl>
                                      </p:cBhvr>
                                    </p:animEffect>
                                    <p:set>
                                      <p:cBhvr>
                                        <p:cTn id="12"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תיבת טקסט 1">
            <a:extLst>
              <a:ext uri="{FF2B5EF4-FFF2-40B4-BE49-F238E27FC236}">
                <a16:creationId xmlns:a16="http://schemas.microsoft.com/office/drawing/2014/main" id="{938C5152-3AFD-4F2C-8CF8-E6835C5707FE}"/>
              </a:ext>
            </a:extLst>
          </p:cNvPr>
          <p:cNvSpPr txBox="1">
            <a:spLocks noChangeArrowheads="1"/>
          </p:cNvSpPr>
          <p:nvPr/>
        </p:nvSpPr>
        <p:spPr bwMode="auto">
          <a:xfrm>
            <a:off x="179388" y="0"/>
            <a:ext cx="9145587"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gn="ctr" rtl="1" eaLnBrk="1" hangingPunct="1">
              <a:spcBef>
                <a:spcPct val="0"/>
              </a:spcBef>
              <a:buFontTx/>
              <a:buNone/>
            </a:pPr>
            <a:br>
              <a:rPr lang="en-US" altLang="he-IL" sz="2000">
                <a:solidFill>
                  <a:srgbClr val="000000"/>
                </a:solidFill>
                <a:latin typeface="extrim"/>
              </a:rPr>
            </a:br>
            <a:r>
              <a:rPr lang="he-IL" altLang="he-IL" sz="2000" b="1">
                <a:solidFill>
                  <a:schemeClr val="tx2"/>
                </a:solidFill>
                <a:latin typeface="extrim"/>
              </a:rPr>
              <a:t>אוסף השעונים הנדיר של סר דיוויד סלומונס המוצג במוזיאון לאמנות האסלאם  הוא אחד משלושת אוספי השעונים הנדירים בעולם. ביתו, ורה ברייס סלומונס, החליטה להציג את האוסף במוזיאון שייסדה בירושלים בהוקרה לזכר אביה.</a:t>
            </a:r>
          </a:p>
          <a:p>
            <a:pPr lvl="1" algn="ctr" rtl="1" eaLnBrk="1" hangingPunct="1">
              <a:spcBef>
                <a:spcPct val="0"/>
              </a:spcBef>
              <a:buFontTx/>
              <a:buNone/>
            </a:pPr>
            <a:r>
              <a:rPr lang="he-IL" altLang="he-IL" sz="2000" b="1">
                <a:solidFill>
                  <a:schemeClr val="tx2"/>
                </a:solidFill>
                <a:latin typeface="extrim"/>
              </a:rPr>
              <a:t>סר דיוויד סלומונס (1851-1925) היה עורך דין ואיש ציבור יהודי בריטי.</a:t>
            </a:r>
            <a:br>
              <a:rPr lang="he-IL" altLang="he-IL" sz="2000" b="1">
                <a:solidFill>
                  <a:schemeClr val="tx2"/>
                </a:solidFill>
                <a:latin typeface="extrim"/>
              </a:rPr>
            </a:br>
            <a:r>
              <a:rPr lang="he-IL" altLang="he-IL" sz="2000" b="1">
                <a:solidFill>
                  <a:schemeClr val="tx2"/>
                </a:solidFill>
                <a:latin typeface="extrim"/>
              </a:rPr>
              <a:t>בהיותו מדען חובב והורולוג, שעניינו  מדע מדידת הזמן, התעניין סר סלומונס בשעונים מורכבים הבנויים על פי עקרונות מכניים מתוחכמים. כמה מהם אפשר לראות באוסף המיוחד המוצג במוזיאון ובו פריטים מן המאה ה-18 וה-19.</a:t>
            </a:r>
          </a:p>
          <a:p>
            <a:pPr lvl="1" algn="ctr" rtl="1" eaLnBrk="1" hangingPunct="1">
              <a:spcBef>
                <a:spcPct val="0"/>
              </a:spcBef>
              <a:buFontTx/>
              <a:buNone/>
            </a:pPr>
            <a:r>
              <a:rPr lang="he-IL" altLang="he-IL" sz="2000" b="1">
                <a:solidFill>
                  <a:schemeClr val="tx2"/>
                </a:solidFill>
                <a:latin typeface="extrim"/>
              </a:rPr>
              <a:t>מאתיים השעונים שבאוסף מרהיבים ומתוחכמים – חפיצים (גאדג'טים) יוצאי-דופן שנסיכים ודוכסים אהבו לפני מאות שנים: החל בשעונים הפשוטים והשעונים המנגנים שהם מלאכת מחשבת מכנית ואסתטית, דרך השעונים בעלי מנגנון המתיחה האוטומטי (שהיו אז חידוש אמיתי), שעונים מיטלטלים ושעוני אורלוגין, וכלה במכשירי מדידה מדעיים, תיבות נגינה וקופסות אמייל מצוירות עם מנגנון זעיר.</a:t>
            </a:r>
          </a:p>
          <a:p>
            <a:pPr lvl="1" algn="ctr" rtl="1" eaLnBrk="1" hangingPunct="1">
              <a:spcBef>
                <a:spcPct val="0"/>
              </a:spcBef>
              <a:buFontTx/>
              <a:buNone/>
            </a:pPr>
            <a:r>
              <a:rPr lang="he-IL" altLang="he-IL" sz="2000" b="1">
                <a:solidFill>
                  <a:schemeClr val="tx2"/>
                </a:solidFill>
                <a:latin typeface="extrim"/>
              </a:rPr>
              <a:t>ואולם, גולת הכותרת של אוסף סלומונס היא 55 שעונים נדירים וייחודיים של יצרן השעונים הפריזאי הנודע אברהם-לואי ברגה (1823-1747). "לשאת שעון כיס משובח של ברגה, זה כמו לשאת מוח של גאון בכיס", כתב סר סלומונס בקטלוג המקורי של האוסף. בכל הקשור למדע מדידת הזמן, היה ברגה יחיד בדורו. הוא זה ששכלל את השעונים הנמתחים מאליהם, הפך אותם לפופולריים והגדיר מחדש את המושג "בדיוק בזמן". אברהם-לואי ברגה, יליד שווייץ שהתגורר בפריז רוב חייו, התגלגל בעל כורחו לעולם המופלא של מקצוע השענות וניחן בחוש טכני מפותח ובאינטליגנציה מעוררת התפעלות. </a:t>
            </a:r>
          </a:p>
        </p:txBody>
      </p:sp>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תמונה 3">
            <a:extLst>
              <a:ext uri="{FF2B5EF4-FFF2-40B4-BE49-F238E27FC236}">
                <a16:creationId xmlns:a16="http://schemas.microsoft.com/office/drawing/2014/main" id="{4C09C359-DFFE-4F48-B573-43FE9BD5FE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71600"/>
            <a:ext cx="9144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2" name="תיבת טקסט 1">
            <a:extLst>
              <a:ext uri="{FF2B5EF4-FFF2-40B4-BE49-F238E27FC236}">
                <a16:creationId xmlns:a16="http://schemas.microsoft.com/office/drawing/2014/main" id="{30F064D0-AD47-48BE-9A96-9F32E98922E9}"/>
              </a:ext>
            </a:extLst>
          </p:cNvPr>
          <p:cNvSpPr txBox="1">
            <a:spLocks noChangeArrowheads="1"/>
          </p:cNvSpPr>
          <p:nvPr/>
        </p:nvSpPr>
        <p:spPr bwMode="auto">
          <a:xfrm>
            <a:off x="0" y="0"/>
            <a:ext cx="9144000" cy="3786188"/>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1" eaLnBrk="1" hangingPunct="1">
              <a:spcBef>
                <a:spcPct val="0"/>
              </a:spcBef>
              <a:buFontTx/>
              <a:buNone/>
            </a:pPr>
            <a:r>
              <a:rPr lang="he-IL" altLang="he-IL" sz="2000" b="1">
                <a:solidFill>
                  <a:schemeClr val="tx2"/>
                </a:solidFill>
                <a:latin typeface="extrim"/>
              </a:rPr>
              <a:t>הוא ידע בדיוק מה שובה את ליבו של הצרכן: שילוב יוצא-דופן של עיצוב מרהיב, שימושיות ואמינות גבוהה. תכונות אלה הפכו את ברגה לשען החביב (והפרטי) על מלכים, נסיכים ואצילים ברחבי אירופה. אחת מלקוחותיו החשובות ביותר היתה המלכה מארי אנטואנט, שאת השעון הנושא את שמה תוכלו לראות באוסף.</a:t>
            </a:r>
          </a:p>
          <a:p>
            <a:pPr algn="ctr" rtl="1" eaLnBrk="1" hangingPunct="1">
              <a:spcBef>
                <a:spcPct val="0"/>
              </a:spcBef>
              <a:buFontTx/>
              <a:buNone/>
            </a:pPr>
            <a:r>
              <a:rPr lang="he-IL" altLang="he-IL" sz="2000" b="1">
                <a:solidFill>
                  <a:schemeClr val="tx2"/>
                </a:solidFill>
                <a:latin typeface="extrim"/>
              </a:rPr>
              <a:t>חוץ משעוני ברגה, יש באוסף סלומונס פריטים של יצרני שעונים נוספים שלא כדאי להחמיץ: שעוני תמונה נעה, שעוני מדף ושעוני אורלוגין, מצפנים, ברומטרים ומכשירים מדעיים אחרים, שעוני שמש וטלסקופים מן המאה ה-17 ועד המאה ה-19 ושעונים שיוצרו במאה ה-18 במיוחד לשוק התורכי. נוסף עליהם יש באוסף חפצי מותרות שמלמדים באילו צעצועים השתעשעו נסיכים ומלכים לפני כמאתיים שנה: תיבות נגינה עשויות זהב ומשובצות יהלומים וצעצועים אוטומטיים שמופעלים באמצעות מנגנון זעיר ומתוחכם. כך למשל, פועלת תיבת הנגינה משווייץ שעשויה זהב ולוח אמייל סגלגל ומצויר: כשפותחים את הלוח, נעמדת ציפור השיר הטמונה מתחתיו ומזמרת.</a:t>
            </a:r>
          </a:p>
        </p:txBody>
      </p:sp>
      <p:pic>
        <p:nvPicPr>
          <p:cNvPr id="6" name="תמונה 5" descr="תמונה שמכילה טקסט, מקורה&#10;&#10;התיאור נוצר באופן אוטומטי">
            <a:extLst>
              <a:ext uri="{FF2B5EF4-FFF2-40B4-BE49-F238E27FC236}">
                <a16:creationId xmlns:a16="http://schemas.microsoft.com/office/drawing/2014/main" id="{321FA0B7-FBDB-41EF-9E84-23AD0B205D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86188"/>
            <a:ext cx="9144000" cy="310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par>
                                <p:cTn id="10" presetID="42" presetClass="exit" presetSubtype="0" fill="hold" nodeType="withEffect">
                                  <p:stCondLst>
                                    <p:cond delay="0"/>
                                  </p:stCondLst>
                                  <p:childTnLst>
                                    <p:animEffect transition="out" filter="fade">
                                      <p:cBhvr>
                                        <p:cTn id="11" dur="1000"/>
                                        <p:tgtEl>
                                          <p:spTgt spid="6"/>
                                        </p:tgtEl>
                                      </p:cBhvr>
                                    </p:animEffect>
                                    <p:anim calcmode="lin" valueType="num">
                                      <p:cBhvr>
                                        <p:cTn id="12" dur="1000"/>
                                        <p:tgtEl>
                                          <p:spTgt spid="6"/>
                                        </p:tgtEl>
                                        <p:attrNameLst>
                                          <p:attrName>ppt_x</p:attrName>
                                        </p:attrNameLst>
                                      </p:cBhvr>
                                      <p:tavLst>
                                        <p:tav tm="0">
                                          <p:val>
                                            <p:strVal val="ppt_x"/>
                                          </p:val>
                                        </p:tav>
                                        <p:tav tm="100000">
                                          <p:val>
                                            <p:strVal val="ppt_x"/>
                                          </p:val>
                                        </p:tav>
                                      </p:tavLst>
                                    </p:anim>
                                    <p:anim calcmode="lin" valueType="num">
                                      <p:cBhvr>
                                        <p:cTn id="13" dur="1000"/>
                                        <p:tgtEl>
                                          <p:spTgt spid="6"/>
                                        </p:tgtEl>
                                        <p:attrNameLst>
                                          <p:attrName>ppt_y</p:attrName>
                                        </p:attrNameLst>
                                      </p:cBhvr>
                                      <p:tavLst>
                                        <p:tav tm="0">
                                          <p:val>
                                            <p:strVal val="ppt_y"/>
                                          </p:val>
                                        </p:tav>
                                        <p:tav tm="100000">
                                          <p:val>
                                            <p:strVal val="ppt_y+.1"/>
                                          </p:val>
                                        </p:tav>
                                      </p:tavLst>
                                    </p:anim>
                                    <p:set>
                                      <p:cBhvr>
                                        <p:cTn id="14"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תמונה 8" descr="תמונה שמכילה שרשרת, מבני מתכת, שעון, אביזר&#10;&#10;התיאור נוצר באופן אוטומטי">
            <a:extLst>
              <a:ext uri="{FF2B5EF4-FFF2-40B4-BE49-F238E27FC236}">
                <a16:creationId xmlns:a16="http://schemas.microsoft.com/office/drawing/2014/main" id="{78389546-96A1-455E-B8C6-DAFC7F4DCC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8" y="0"/>
            <a:ext cx="51609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תמונה 10" descr="תמונה שמכילה נשק&#10;&#10;התיאור נוצר באופן אוטומטי">
            <a:extLst>
              <a:ext uri="{FF2B5EF4-FFF2-40B4-BE49-F238E27FC236}">
                <a16:creationId xmlns:a16="http://schemas.microsoft.com/office/drawing/2014/main" id="{913E0F86-79D4-4B90-BAFE-3FAB087A11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0688"/>
            <a:ext cx="9144000" cy="570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תמונה 6" descr="תמונה שמכילה מקורה, תיק, מסודר&#10;&#10;התיאור נוצר באופן אוטומטי">
            <a:extLst>
              <a:ext uri="{FF2B5EF4-FFF2-40B4-BE49-F238E27FC236}">
                <a16:creationId xmlns:a16="http://schemas.microsoft.com/office/drawing/2014/main" id="{4A774A42-802F-4DDB-BB1F-A3EB8DD41E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20688"/>
            <a:ext cx="9144000" cy="643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תמונה 2" descr="תמונה שמכילה מכשיר, מצפן&#10;&#10;התיאור נוצר באופן אוטומטי">
            <a:extLst>
              <a:ext uri="{FF2B5EF4-FFF2-40B4-BE49-F238E27FC236}">
                <a16:creationId xmlns:a16="http://schemas.microsoft.com/office/drawing/2014/main" id="{F1653C88-4CFC-443E-8175-03F05D1A00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6675" y="420688"/>
            <a:ext cx="3721100" cy="643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תמונה 4" descr="תמונה שמכילה מקורה&#10;&#10;התיאור נוצר באופן אוטומטי">
            <a:extLst>
              <a:ext uri="{FF2B5EF4-FFF2-40B4-BE49-F238E27FC236}">
                <a16:creationId xmlns:a16="http://schemas.microsoft.com/office/drawing/2014/main" id="{092FC437-9ED6-4246-A3A9-CAE32C9C93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9100" y="420688"/>
            <a:ext cx="3987800" cy="643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2" fill="hold" nodeType="clickEffect">
                                  <p:stCondLst>
                                    <p:cond delay="0"/>
                                  </p:stCondLst>
                                  <p:childTnLst>
                                    <p:anim calcmode="lin" valueType="num">
                                      <p:cBhvr>
                                        <p:cTn id="6" dur="1000"/>
                                        <p:tgtEl>
                                          <p:spTgt spid="3"/>
                                        </p:tgtEl>
                                        <p:attrNameLst>
                                          <p:attrName>ppt_x</p:attrName>
                                        </p:attrNameLst>
                                      </p:cBhvr>
                                      <p:tavLst>
                                        <p:tav tm="0">
                                          <p:val>
                                            <p:strVal val="ppt_x"/>
                                          </p:val>
                                        </p:tav>
                                        <p:tav tm="100000">
                                          <p:val>
                                            <p:strVal val="ppt_x+ppt_w/2"/>
                                          </p:val>
                                        </p:tav>
                                      </p:tavLst>
                                    </p:anim>
                                    <p:anim calcmode="lin" valueType="num">
                                      <p:cBhvr>
                                        <p:cTn id="7" dur="1000"/>
                                        <p:tgtEl>
                                          <p:spTgt spid="3"/>
                                        </p:tgtEl>
                                        <p:attrNameLst>
                                          <p:attrName>ppt_y</p:attrName>
                                        </p:attrNameLst>
                                      </p:cBhvr>
                                      <p:tavLst>
                                        <p:tav tm="0">
                                          <p:val>
                                            <p:strVal val="ppt_y"/>
                                          </p:val>
                                        </p:tav>
                                        <p:tav tm="100000">
                                          <p:val>
                                            <p:strVal val="ppt_y"/>
                                          </p:val>
                                        </p:tav>
                                      </p:tavLst>
                                    </p:anim>
                                    <p:anim calcmode="lin" valueType="num">
                                      <p:cBhvr>
                                        <p:cTn id="8" dur="1000"/>
                                        <p:tgtEl>
                                          <p:spTgt spid="3"/>
                                        </p:tgtEl>
                                        <p:attrNameLst>
                                          <p:attrName>ppt_w</p:attrName>
                                        </p:attrNameLst>
                                      </p:cBhvr>
                                      <p:tavLst>
                                        <p:tav tm="0">
                                          <p:val>
                                            <p:strVal val="ppt_w"/>
                                          </p:val>
                                        </p:tav>
                                        <p:tav tm="100000">
                                          <p:val>
                                            <p:fltVal val="0"/>
                                          </p:val>
                                        </p:tav>
                                      </p:tavLst>
                                    </p:anim>
                                    <p:anim calcmode="lin" valueType="num">
                                      <p:cBhvr>
                                        <p:cTn id="9" dur="1000"/>
                                        <p:tgtEl>
                                          <p:spTgt spid="3"/>
                                        </p:tgtEl>
                                        <p:attrNameLst>
                                          <p:attrName>ppt_h</p:attrName>
                                        </p:attrNameLst>
                                      </p:cBhvr>
                                      <p:tavLst>
                                        <p:tav tm="0">
                                          <p:val>
                                            <p:strVal val="ppt_h"/>
                                          </p:val>
                                        </p:tav>
                                        <p:tav tm="100000">
                                          <p:val>
                                            <p:strVal val="ppt_h"/>
                                          </p:val>
                                        </p:tav>
                                      </p:tavLst>
                                    </p:anim>
                                    <p:set>
                                      <p:cBhvr>
                                        <p:cTn id="10" dur="1" fill="hold">
                                          <p:stCondLst>
                                            <p:cond delay="999"/>
                                          </p:stCondLst>
                                        </p:cTn>
                                        <p:tgtEl>
                                          <p:spTgt spid="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1000"/>
                                        <p:tgtEl>
                                          <p:spTgt spid="5"/>
                                        </p:tgtEl>
                                        <p:attrNameLst>
                                          <p:attrName>ppt_x</p:attrName>
                                        </p:attrNameLst>
                                      </p:cBhvr>
                                      <p:tavLst>
                                        <p:tav tm="0">
                                          <p:val>
                                            <p:strVal val="ppt_x"/>
                                          </p:val>
                                        </p:tav>
                                        <p:tav tm="100000">
                                          <p:val>
                                            <p:strVal val="ppt_x-ppt_w/2"/>
                                          </p:val>
                                        </p:tav>
                                      </p:tavLst>
                                    </p:anim>
                                    <p:anim calcmode="lin" valueType="num">
                                      <p:cBhvr>
                                        <p:cTn id="13" dur="1000"/>
                                        <p:tgtEl>
                                          <p:spTgt spid="5"/>
                                        </p:tgtEl>
                                        <p:attrNameLst>
                                          <p:attrName>ppt_y</p:attrName>
                                        </p:attrNameLst>
                                      </p:cBhvr>
                                      <p:tavLst>
                                        <p:tav tm="0">
                                          <p:val>
                                            <p:strVal val="ppt_y"/>
                                          </p:val>
                                        </p:tav>
                                        <p:tav tm="100000">
                                          <p:val>
                                            <p:strVal val="ppt_y"/>
                                          </p:val>
                                        </p:tav>
                                      </p:tavLst>
                                    </p:anim>
                                    <p:anim calcmode="lin" valueType="num">
                                      <p:cBhvr>
                                        <p:cTn id="14" dur="1000"/>
                                        <p:tgtEl>
                                          <p:spTgt spid="5"/>
                                        </p:tgtEl>
                                        <p:attrNameLst>
                                          <p:attrName>ppt_w</p:attrName>
                                        </p:attrNameLst>
                                      </p:cBhvr>
                                      <p:tavLst>
                                        <p:tav tm="0">
                                          <p:val>
                                            <p:strVal val="ppt_w"/>
                                          </p:val>
                                        </p:tav>
                                        <p:tav tm="100000">
                                          <p:val>
                                            <p:fltVal val="0"/>
                                          </p:val>
                                        </p:tav>
                                      </p:tavLst>
                                    </p:anim>
                                    <p:anim calcmode="lin" valueType="num">
                                      <p:cBhvr>
                                        <p:cTn id="15" dur="1000"/>
                                        <p:tgtEl>
                                          <p:spTgt spid="5"/>
                                        </p:tgtEl>
                                        <p:attrNameLst>
                                          <p:attrName>ppt_h</p:attrName>
                                        </p:attrNameLst>
                                      </p:cBhvr>
                                      <p:tavLst>
                                        <p:tav tm="0">
                                          <p:val>
                                            <p:strVal val="ppt_h"/>
                                          </p:val>
                                        </p:tav>
                                        <p:tav tm="100000">
                                          <p:val>
                                            <p:strVal val="ppt_h"/>
                                          </p:val>
                                        </p:tav>
                                      </p:tavLst>
                                    </p:anim>
                                    <p:set>
                                      <p:cBhvr>
                                        <p:cTn id="16" dur="1" fill="hold">
                                          <p:stCondLst>
                                            <p:cond delay="999"/>
                                          </p:stCondLst>
                                        </p:cTn>
                                        <p:tgtEl>
                                          <p:spTgt spid="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0" presetClass="exit" presetSubtype="0" accel="100000" fill="hold" nodeType="clickEffect">
                                  <p:stCondLst>
                                    <p:cond delay="0"/>
                                  </p:stCondLst>
                                  <p:childTnLst>
                                    <p:anim calcmode="lin" valueType="num">
                                      <p:cBhvr>
                                        <p:cTn id="23" dur="1000"/>
                                        <p:tgtEl>
                                          <p:spTgt spid="7"/>
                                        </p:tgtEl>
                                        <p:attrNameLst>
                                          <p:attrName>ppt_w</p:attrName>
                                        </p:attrNameLst>
                                      </p:cBhvr>
                                      <p:tavLst>
                                        <p:tav tm="0">
                                          <p:val>
                                            <p:strVal val="ppt_w"/>
                                          </p:val>
                                        </p:tav>
                                        <p:tav tm="100000">
                                          <p:val>
                                            <p:strVal val="ppt_w+.3"/>
                                          </p:val>
                                        </p:tav>
                                      </p:tavLst>
                                    </p:anim>
                                    <p:anim calcmode="lin" valueType="num">
                                      <p:cBhvr>
                                        <p:cTn id="24" dur="1000"/>
                                        <p:tgtEl>
                                          <p:spTgt spid="7"/>
                                        </p:tgtEl>
                                        <p:attrNameLst>
                                          <p:attrName>ppt_h</p:attrName>
                                        </p:attrNameLst>
                                      </p:cBhvr>
                                      <p:tavLst>
                                        <p:tav tm="0">
                                          <p:val>
                                            <p:strVal val="ppt_h"/>
                                          </p:val>
                                        </p:tav>
                                        <p:tav tm="100000">
                                          <p:val>
                                            <p:strVal val="ppt_h"/>
                                          </p:val>
                                        </p:tav>
                                      </p:tavLst>
                                    </p:anim>
                                    <p:animEffect transition="out" filter="fade">
                                      <p:cBhvr>
                                        <p:cTn id="25" dur="1000"/>
                                        <p:tgtEl>
                                          <p:spTgt spid="7"/>
                                        </p:tgtEl>
                                      </p:cBhvr>
                                    </p:animEffect>
                                    <p:set>
                                      <p:cBhvr>
                                        <p:cTn id="26" dur="1" fill="hold">
                                          <p:stCondLst>
                                            <p:cond delay="999"/>
                                          </p:stCondLst>
                                        </p:cTn>
                                        <p:tgtEl>
                                          <p:spTgt spid="7"/>
                                        </p:tgtEl>
                                        <p:attrNameLst>
                                          <p:attrName>style.visibility</p:attrName>
                                        </p:attrNameLst>
                                      </p:cBhvr>
                                      <p:to>
                                        <p:strVal val="hidden"/>
                                      </p:to>
                                    </p:set>
                                  </p:childTnLst>
                                </p:cTn>
                              </p:par>
                              <p:par>
                                <p:cTn id="27" presetID="10"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6" presetClass="exit" presetSubtype="37" fill="hold" nodeType="clickEffect">
                                  <p:stCondLst>
                                    <p:cond delay="0"/>
                                  </p:stCondLst>
                                  <p:childTnLst>
                                    <p:animEffect transition="out" filter="barn(outVertical)">
                                      <p:cBhvr>
                                        <p:cTn id="33" dur="1000"/>
                                        <p:tgtEl>
                                          <p:spTgt spid="11"/>
                                        </p:tgtEl>
                                      </p:cBhvr>
                                    </p:animEffect>
                                    <p:set>
                                      <p:cBhvr>
                                        <p:cTn id="34" dur="1" fill="hold">
                                          <p:stCondLst>
                                            <p:cond delay="999"/>
                                          </p:stCondLst>
                                        </p:cTn>
                                        <p:tgtEl>
                                          <p:spTgt spid="11"/>
                                        </p:tgtEl>
                                        <p:attrNameLst>
                                          <p:attrName>style.visibility</p:attrName>
                                        </p:attrNameLst>
                                      </p:cBhvr>
                                      <p:to>
                                        <p:strVal val="hidden"/>
                                      </p:to>
                                    </p:set>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descr="תמונה שמכילה טקסט, מקורה&#10;&#10;התיאור נוצר באופן אוטומטי">
            <a:extLst>
              <a:ext uri="{FF2B5EF4-FFF2-40B4-BE49-F238E27FC236}">
                <a16:creationId xmlns:a16="http://schemas.microsoft.com/office/drawing/2014/main" id="{4E923041-697F-4BA2-B234-CBA4D73DB9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0413"/>
            <a:ext cx="9144000" cy="609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תמונה 4" descr="תמונה שמכילה טקסט&#10;&#10;התיאור נוצר באופן אוטומטי">
            <a:extLst>
              <a:ext uri="{FF2B5EF4-FFF2-40B4-BE49-F238E27FC236}">
                <a16:creationId xmlns:a16="http://schemas.microsoft.com/office/drawing/2014/main" id="{48986104-1303-4AE4-89AA-CDA26E4F3B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00163"/>
            <a:ext cx="9144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תמונה 6" descr="תמונה שמכילה קומה, מקורה, קיר, צעד&#10;&#10;התיאור נוצר באופן אוטומטי">
            <a:extLst>
              <a:ext uri="{FF2B5EF4-FFF2-40B4-BE49-F238E27FC236}">
                <a16:creationId xmlns:a16="http://schemas.microsoft.com/office/drawing/2014/main" id="{3D7E32E4-E6C8-411A-9D5A-A1868D204C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28650"/>
            <a:ext cx="9144000" cy="629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תיבת טקסט 7">
            <a:extLst>
              <a:ext uri="{FF2B5EF4-FFF2-40B4-BE49-F238E27FC236}">
                <a16:creationId xmlns:a16="http://schemas.microsoft.com/office/drawing/2014/main" id="{5783B4D3-6777-4354-A063-5BE0F5556195}"/>
              </a:ext>
            </a:extLst>
          </p:cNvPr>
          <p:cNvSpPr txBox="1">
            <a:spLocks noChangeArrowheads="1"/>
          </p:cNvSpPr>
          <p:nvPr/>
        </p:nvSpPr>
        <p:spPr bwMode="auto">
          <a:xfrm>
            <a:off x="0" y="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sz="2000" b="1">
                <a:solidFill>
                  <a:schemeClr val="tx2"/>
                </a:solidFill>
              </a:rPr>
              <a:t>ולסיום – משהו מיוחד במינו – שעון מגדל גרמני מ 1930. כאן המנגנון.</a:t>
            </a:r>
            <a:r>
              <a:rPr lang="en-US" altLang="he-IL" sz="2000" b="1">
                <a:solidFill>
                  <a:schemeClr val="tx2"/>
                </a:solidFill>
              </a:rPr>
              <a:t>  </a:t>
            </a:r>
            <a:endParaRPr lang="he-IL" altLang="he-IL" sz="2000" b="1">
              <a:solidFill>
                <a:schemeClr val="tx2"/>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xit" presetSubtype="0" fill="hold" nodeType="clickEffect">
                                  <p:stCondLst>
                                    <p:cond delay="0"/>
                                  </p:stCondLst>
                                  <p:childTnLst>
                                    <p:animEffect transition="out" filter="fade">
                                      <p:cBhvr>
                                        <p:cTn id="6" dur="1000"/>
                                        <p:tgtEl>
                                          <p:spTgt spid="7"/>
                                        </p:tgtEl>
                                      </p:cBhvr>
                                    </p:animEffect>
                                    <p:anim calcmode="lin" valueType="num">
                                      <p:cBhvr>
                                        <p:cTn id="7" dur="1000"/>
                                        <p:tgtEl>
                                          <p:spTgt spid="7"/>
                                        </p:tgtEl>
                                        <p:attrNameLst>
                                          <p:attrName>ppt_x</p:attrName>
                                        </p:attrNameLst>
                                      </p:cBhvr>
                                      <p:tavLst>
                                        <p:tav tm="0">
                                          <p:val>
                                            <p:strVal val="ppt_x"/>
                                          </p:val>
                                        </p:tav>
                                        <p:tav tm="100000">
                                          <p:val>
                                            <p:strVal val="ppt_x"/>
                                          </p:val>
                                        </p:tav>
                                      </p:tavLst>
                                    </p:anim>
                                    <p:anim calcmode="lin" valueType="num">
                                      <p:cBhvr>
                                        <p:cTn id="8" dur="1000"/>
                                        <p:tgtEl>
                                          <p:spTgt spid="7"/>
                                        </p:tgtEl>
                                        <p:attrNameLst>
                                          <p:attrName>ppt_y</p:attrName>
                                        </p:attrNameLst>
                                      </p:cBhvr>
                                      <p:tavLst>
                                        <p:tav tm="0">
                                          <p:val>
                                            <p:strVal val="ppt_y"/>
                                          </p:val>
                                        </p:tav>
                                        <p:tav tm="100000">
                                          <p:val>
                                            <p:strVal val="ppt_y+.1"/>
                                          </p:val>
                                        </p:tav>
                                      </p:tavLst>
                                    </p:anim>
                                    <p:set>
                                      <p:cBhvr>
                                        <p:cTn id="9" dur="1" fill="hold">
                                          <p:stCondLst>
                                            <p:cond delay="999"/>
                                          </p:stCondLst>
                                        </p:cTn>
                                        <p:tgtEl>
                                          <p:spTgt spid="7"/>
                                        </p:tgtEl>
                                        <p:attrNameLst>
                                          <p:attrName>style.visibility</p:attrName>
                                        </p:attrNameLst>
                                      </p:cBhvr>
                                      <p:to>
                                        <p:strVal val="hidden"/>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47" presetClass="exit" presetSubtype="0" fill="hold" nodeType="clickEffect">
                                  <p:stCondLst>
                                    <p:cond delay="0"/>
                                  </p:stCondLst>
                                  <p:childTnLst>
                                    <p:animEffect transition="out" filter="fade">
                                      <p:cBhvr>
                                        <p:cTn id="13" dur="1000"/>
                                        <p:tgtEl>
                                          <p:spTgt spid="5"/>
                                        </p:tgtEl>
                                      </p:cBhvr>
                                    </p:animEffect>
                                    <p:anim calcmode="lin" valueType="num">
                                      <p:cBhvr>
                                        <p:cTn id="14" dur="1000"/>
                                        <p:tgtEl>
                                          <p:spTgt spid="5"/>
                                        </p:tgtEl>
                                        <p:attrNameLst>
                                          <p:attrName>ppt_x</p:attrName>
                                        </p:attrNameLst>
                                      </p:cBhvr>
                                      <p:tavLst>
                                        <p:tav tm="0">
                                          <p:val>
                                            <p:strVal val="ppt_x"/>
                                          </p:val>
                                        </p:tav>
                                        <p:tav tm="100000">
                                          <p:val>
                                            <p:strVal val="ppt_x"/>
                                          </p:val>
                                        </p:tav>
                                      </p:tavLst>
                                    </p:anim>
                                    <p:anim calcmode="lin" valueType="num">
                                      <p:cBhvr>
                                        <p:cTn id="15" dur="1000"/>
                                        <p:tgtEl>
                                          <p:spTgt spid="5"/>
                                        </p:tgtEl>
                                        <p:attrNameLst>
                                          <p:attrName>ppt_y</p:attrName>
                                        </p:attrNameLst>
                                      </p:cBhvr>
                                      <p:tavLst>
                                        <p:tav tm="0">
                                          <p:val>
                                            <p:strVal val="ppt_y"/>
                                          </p:val>
                                        </p:tav>
                                        <p:tav tm="100000">
                                          <p:val>
                                            <p:strVal val="ppt_y-.1"/>
                                          </p:val>
                                        </p:tav>
                                      </p:tavLst>
                                    </p:anim>
                                    <p:set>
                                      <p:cBhvr>
                                        <p:cTn id="16" dur="1" fill="hold">
                                          <p:stCondLst>
                                            <p:cond delay="999"/>
                                          </p:stCondLst>
                                        </p:cTn>
                                        <p:tgtEl>
                                          <p:spTgt spid="5"/>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1000"/>
                                        <p:tgtEl>
                                          <p:spTgt spid="8"/>
                                        </p:tgtEl>
                                      </p:cBhvr>
                                    </p:animEffect>
                                    <p:set>
                                      <p:cBhvr>
                                        <p:cTn id="19" dur="1" fill="hold">
                                          <p:stCondLst>
                                            <p:cond delay="999"/>
                                          </p:stCondLst>
                                        </p:cTn>
                                        <p:tgtEl>
                                          <p:spTgt spid="8"/>
                                        </p:tgtEl>
                                        <p:attrNameLst>
                                          <p:attrName>style.visibility</p:attrName>
                                        </p:attrNameLst>
                                      </p:cBhvr>
                                      <p:to>
                                        <p:strVal val="hidden"/>
                                      </p:to>
                                    </p:set>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תיבת טקסט 1">
            <a:extLst>
              <a:ext uri="{FF2B5EF4-FFF2-40B4-BE49-F238E27FC236}">
                <a16:creationId xmlns:a16="http://schemas.microsoft.com/office/drawing/2014/main" id="{3396AFEF-FF1E-40D3-9978-3F409B559960}"/>
              </a:ext>
            </a:extLst>
          </p:cNvPr>
          <p:cNvSpPr txBox="1">
            <a:spLocks noChangeArrowheads="1"/>
          </p:cNvSpPr>
          <p:nvPr/>
        </p:nvSpPr>
        <p:spPr bwMode="auto">
          <a:xfrm>
            <a:off x="107950" y="177800"/>
            <a:ext cx="9036050" cy="637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sz="2400" b="1"/>
              <a:t>ואי אפשר לסגור מצגת זו מבלי לספר את סיפור גניבת השעונים המדהים.</a:t>
            </a:r>
          </a:p>
          <a:p>
            <a:pPr algn="ctr" eaLnBrk="1" hangingPunct="1">
              <a:spcBef>
                <a:spcPct val="0"/>
              </a:spcBef>
              <a:buFontTx/>
              <a:buNone/>
            </a:pPr>
            <a:r>
              <a:rPr lang="he-IL" altLang="he-IL" sz="2400" b="1"/>
              <a:t>גניבת אוסף השעונים מהמוזיאון לאמנות האיסלם  התרחשה  בסוף </a:t>
            </a:r>
            <a:br>
              <a:rPr lang="en-US" altLang="he-IL" sz="2400" b="1"/>
            </a:br>
            <a:r>
              <a:rPr lang="he-IL" altLang="he-IL" sz="2400" b="1"/>
              <a:t>השבוע של 15-16 באפריל 1983. נעמן דילר (אחד הגנבים והפורצים הנועזים ביותר בישראל של אותם ימים) פרץ במהלך אותו סוף שבוע </a:t>
            </a:r>
            <a:br>
              <a:rPr lang="en-US" altLang="he-IL" sz="2400" b="1"/>
            </a:br>
            <a:r>
              <a:rPr lang="he-IL" altLang="he-IL" sz="2400" b="1"/>
              <a:t>לתוך המוזיאון וגנב את רוב שעוני האוסף, ביניהם שעון מס' 160      שכינויו "המלכה", אשר ייצר אמן השעונים אברהם לואי ברגה הצרפתי</a:t>
            </a:r>
            <a:br>
              <a:rPr lang="en-US" altLang="he-IL" sz="2400" b="1"/>
            </a:br>
            <a:r>
              <a:rPr lang="he-IL" altLang="he-IL" sz="2400" b="1"/>
              <a:t>עבור המלכה מארי אנטואנט, למרות החקירה העניפה של המשטרה לא התגלה הפורץ, ולא התגלו השעונים לאורך מעל 20 שנה, עד אשר </a:t>
            </a:r>
            <a:br>
              <a:rPr lang="en-US" altLang="he-IL" sz="2400" b="1"/>
            </a:br>
            <a:r>
              <a:rPr lang="he-IL" altLang="he-IL" sz="2400" b="1"/>
              <a:t>ב 2004 התברר שגורם חסוי מעוניין למכור שעונים, והם הוצעו לסוחר ידוע שמיד חשד שהם שייכים לאוסף הגנוב. המשטרה עורבה בנושא, ואז התברר שאלמנתו של נעמן דילר, שנפטר מסרטן ב 2004 קיבלה ממנו ירושה בה הוא מספר לה שיש לו אוסף שעונים שמאוכסן בכמה וכמה כספות בבנקים בארצות שונות (וגם בארץ), החקירה העלתה כי אלו הינם באמת השעונים השדודים, האלמנה קיבלה סכום מסויים כפיצוי, ו-39 מהשעונים הגנובים, כולל שעונה של מארי אנטואנט הוחזרו לתצוגה במוזיאון, והם מוצגים שם גם כיום.</a:t>
            </a:r>
          </a:p>
          <a:p>
            <a:pPr algn="ctr" eaLnBrk="1" hangingPunct="1">
              <a:spcBef>
                <a:spcPct val="0"/>
              </a:spcBef>
              <a:buFontTx/>
              <a:buNone/>
            </a:pPr>
            <a:endParaRPr lang="en-US" altLang="he-IL" sz="2400" b="1"/>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תיבת טקסט 1">
            <a:extLst>
              <a:ext uri="{FF2B5EF4-FFF2-40B4-BE49-F238E27FC236}">
                <a16:creationId xmlns:a16="http://schemas.microsoft.com/office/drawing/2014/main" id="{B00043ED-A722-44A4-8709-3734782CDF42}"/>
              </a:ext>
            </a:extLst>
          </p:cNvPr>
          <p:cNvSpPr txBox="1">
            <a:spLocks noChangeArrowheads="1"/>
          </p:cNvSpPr>
          <p:nvPr/>
        </p:nvSpPr>
        <p:spPr bwMode="auto">
          <a:xfrm>
            <a:off x="0" y="0"/>
            <a:ext cx="91440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sz="4400" b="1">
                <a:solidFill>
                  <a:schemeClr val="tx2"/>
                </a:solidFill>
              </a:rPr>
              <a:t>כאן מסתיימת תצוגת המוזיאון לאמנות האיסלם כמו גם אוסף השעונים יוצא הדופן, ואין לי אלא לחזור על הזמנתי הקודמת ולהציע לכם לבקר אישית בתצוגות.</a:t>
            </a:r>
          </a:p>
        </p:txBody>
      </p:sp>
      <p:sp>
        <p:nvSpPr>
          <p:cNvPr id="29699" name="תיבת טקסט 2">
            <a:extLst>
              <a:ext uri="{FF2B5EF4-FFF2-40B4-BE49-F238E27FC236}">
                <a16:creationId xmlns:a16="http://schemas.microsoft.com/office/drawing/2014/main" id="{4F7EECE5-44B1-4826-B143-6856B67AEBD9}"/>
              </a:ext>
            </a:extLst>
          </p:cNvPr>
          <p:cNvSpPr txBox="1">
            <a:spLocks noChangeArrowheads="1"/>
          </p:cNvSpPr>
          <p:nvPr/>
        </p:nvSpPr>
        <p:spPr bwMode="auto">
          <a:xfrm>
            <a:off x="0" y="3843338"/>
            <a:ext cx="91440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he-IL" altLang="he-IL" sz="4400" b="1">
                <a:solidFill>
                  <a:schemeClr val="tx2"/>
                </a:solidFill>
              </a:rPr>
              <a:t>צילום ועריכה – יגאל מורג.</a:t>
            </a:r>
          </a:p>
          <a:p>
            <a:pPr algn="ctr" eaLnBrk="1" hangingPunct="1">
              <a:spcBef>
                <a:spcPct val="0"/>
              </a:spcBef>
              <a:buFontTx/>
              <a:buNone/>
            </a:pPr>
            <a:r>
              <a:rPr lang="en-US" altLang="he-IL" sz="4400" b="1">
                <a:solidFill>
                  <a:srgbClr val="FFFF00"/>
                </a:solidFill>
                <a:hlinkClick r:id="rId2"/>
              </a:rPr>
              <a:t>Morag-i@013.net</a:t>
            </a:r>
            <a:r>
              <a:rPr lang="en-US" altLang="he-IL" sz="4400" b="1">
                <a:solidFill>
                  <a:srgbClr val="FFFF00"/>
                </a:solidFill>
              </a:rPr>
              <a:t> </a:t>
            </a:r>
          </a:p>
          <a:p>
            <a:pPr algn="ctr" eaLnBrk="1" hangingPunct="1">
              <a:spcBef>
                <a:spcPct val="0"/>
              </a:spcBef>
              <a:buFontTx/>
              <a:buNone/>
            </a:pPr>
            <a:br>
              <a:rPr lang="en-US" altLang="he-IL" sz="5400" b="1">
                <a:solidFill>
                  <a:srgbClr val="FFFF00"/>
                </a:solidFill>
              </a:rPr>
            </a:br>
            <a:endParaRPr lang="he-IL" altLang="he-IL" sz="5400" b="1">
              <a:solidFill>
                <a:srgbClr val="FFFF00"/>
              </a:solidFill>
            </a:endParaRPr>
          </a:p>
        </p:txBody>
      </p:sp>
      <p:pic>
        <p:nvPicPr>
          <p:cNvPr id="29700" name="Picture 5">
            <a:extLst>
              <a:ext uri="{FF2B5EF4-FFF2-40B4-BE49-F238E27FC236}">
                <a16:creationId xmlns:a16="http://schemas.microsoft.com/office/drawing/2014/main" id="{CBE6FDDD-6C51-4CC2-BE51-A952F80A93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4498975"/>
            <a:ext cx="1141412"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תיבת טקסט 1">
            <a:extLst>
              <a:ext uri="{FF2B5EF4-FFF2-40B4-BE49-F238E27FC236}">
                <a16:creationId xmlns:a16="http://schemas.microsoft.com/office/drawing/2014/main" id="{847D0304-E9DA-4951-A906-4BB389D27EDC}"/>
              </a:ext>
            </a:extLst>
          </p:cNvPr>
          <p:cNvSpPr txBox="1">
            <a:spLocks noChangeArrowheads="1"/>
          </p:cNvSpPr>
          <p:nvPr/>
        </p:nvSpPr>
        <p:spPr bwMode="auto">
          <a:xfrm>
            <a:off x="179388" y="5805488"/>
            <a:ext cx="896461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defRPr>
            </a:lvl9pPr>
          </a:lstStyle>
          <a:p>
            <a:r>
              <a:rPr lang="en-US" altLang="he-IL" sz="4800" b="1" u="sng">
                <a:solidFill>
                  <a:srgbClr val="0563C1"/>
                </a:solidFill>
                <a:cs typeface="Calibri" panose="020F0502020204030204" pitchFamily="34" charset="0"/>
                <a:hlinkClick r:id="rId4"/>
              </a:rPr>
              <a:t>http://www.2go2.co.i</a:t>
            </a:r>
            <a:r>
              <a:rPr lang="en-US" altLang="he-IL" sz="4800" b="1">
                <a:solidFill>
                  <a:srgbClr val="0563C1"/>
                </a:solidFill>
                <a:cs typeface="Calibri" panose="020F0502020204030204" pitchFamily="34" charset="0"/>
                <a:hlinkClick r:id="rId4"/>
              </a:rPr>
              <a:t>l</a:t>
            </a:r>
            <a:r>
              <a:rPr lang="en-US" altLang="he-IL" sz="4800" b="1">
                <a:solidFill>
                  <a:srgbClr val="0563C1"/>
                </a:solidFill>
                <a:cs typeface="Calibri" panose="020F0502020204030204" pitchFamily="34" charset="0"/>
              </a:rPr>
              <a:t>  </a:t>
            </a:r>
            <a:r>
              <a:rPr lang="he-IL" altLang="he-IL" sz="2400" b="1">
                <a:cs typeface="Calibri" panose="020F0502020204030204" pitchFamily="34" charset="0"/>
              </a:rPr>
              <a:t>וזה הקישור לאתרי</a:t>
            </a:r>
            <a:endParaRPr lang="he-IL" altLang="he-IL" sz="2400" b="1"/>
          </a:p>
        </p:txBody>
      </p:sp>
    </p:spTree>
  </p:cSld>
  <p:clrMapOvr>
    <a:masterClrMapping/>
  </p:clrMapOvr>
  <p:transition spd="slow">
    <p:fade/>
  </p:transition>
</p:sld>
</file>

<file path=ppt/theme/theme1.xml><?xml version="1.0" encoding="utf-8"?>
<a:theme xmlns:a="http://schemas.openxmlformats.org/drawingml/2006/main" name="Standaardontwerp">
  <a:themeElements>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ardontwer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nl-NL" altLang="he-IL"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nl-NL" altLang="he-IL"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ardontwe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ardontwe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ardontwer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ardontwer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ardontwer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ardontwer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ardontwer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835</Words>
  <Application>Microsoft Office PowerPoint</Application>
  <PresentationFormat>‫הצגה על המסך (4:3)</PresentationFormat>
  <Paragraphs>23</Paragraphs>
  <Slides>17</Slides>
  <Notes>0</Notes>
  <HiddenSlides>0</HiddenSlides>
  <MMClips>0</MMClips>
  <ScaleCrop>false</ScaleCrop>
  <HeadingPairs>
    <vt:vector size="6" baseType="variant">
      <vt:variant>
        <vt:lpstr>גופנים בשימוש</vt:lpstr>
      </vt:variant>
      <vt:variant>
        <vt:i4>3</vt:i4>
      </vt:variant>
      <vt:variant>
        <vt:lpstr>ערכת נושא</vt:lpstr>
      </vt:variant>
      <vt:variant>
        <vt:i4>1</vt:i4>
      </vt:variant>
      <vt:variant>
        <vt:lpstr>כותרות שקופיות</vt:lpstr>
      </vt:variant>
      <vt:variant>
        <vt:i4>17</vt:i4>
      </vt:variant>
    </vt:vector>
  </HeadingPairs>
  <TitlesOfParts>
    <vt:vector size="21" baseType="lpstr">
      <vt:lpstr>Arial</vt:lpstr>
      <vt:lpstr>Calibri</vt:lpstr>
      <vt:lpstr>extrim</vt:lpstr>
      <vt:lpstr>Standaardontwerp</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 1</dc:title>
  <dc:creator>Baeke Antoine</dc:creator>
  <cp:lastModifiedBy>יגאל מורג</cp:lastModifiedBy>
  <cp:revision>26</cp:revision>
  <dcterms:created xsi:type="dcterms:W3CDTF">2005-03-30T13:37:46Z</dcterms:created>
  <dcterms:modified xsi:type="dcterms:W3CDTF">2021-09-22T23:22:29Z</dcterms:modified>
</cp:coreProperties>
</file>